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88" r:id="rId1"/>
  </p:sldMasterIdLst>
  <p:notesMasterIdLst>
    <p:notesMasterId r:id="rId17"/>
  </p:notesMasterIdLst>
  <p:sldIdLst>
    <p:sldId id="256" r:id="rId2"/>
    <p:sldId id="260" r:id="rId3"/>
    <p:sldId id="258" r:id="rId4"/>
    <p:sldId id="262" r:id="rId5"/>
    <p:sldId id="265" r:id="rId6"/>
    <p:sldId id="270" r:id="rId7"/>
    <p:sldId id="267" r:id="rId8"/>
    <p:sldId id="268" r:id="rId9"/>
    <p:sldId id="259" r:id="rId10"/>
    <p:sldId id="257" r:id="rId11"/>
    <p:sldId id="263" r:id="rId12"/>
    <p:sldId id="266" r:id="rId13"/>
    <p:sldId id="264" r:id="rId14"/>
    <p:sldId id="271" r:id="rId15"/>
    <p:sldId id="269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22225" cap="rnd">
              <a:solidFill>
                <a:schemeClr val="accent1"/>
              </a:solidFill>
              <a:round/>
            </a:ln>
            <a:effectLst/>
          </c:spPr>
          <c:marker>
            <c:symbol val="diamond"/>
            <c:size val="6"/>
            <c:spPr>
              <a:solidFill>
                <a:schemeClr val="accent1"/>
              </a:solidFill>
              <a:ln w="9525">
                <a:solidFill>
                  <a:schemeClr val="accent1"/>
                </a:solidFill>
                <a:round/>
              </a:ln>
              <a:effectLst/>
            </c:spPr>
          </c:marke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220-4850-A22E-C8493ED356A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ln w="22225" cap="rnd">
              <a:solidFill>
                <a:schemeClr val="accent3"/>
              </a:solidFill>
              <a:round/>
            </a:ln>
            <a:effectLst/>
          </c:spPr>
          <c:marker>
            <c:symbol val="square"/>
            <c:size val="6"/>
            <c:spPr>
              <a:solidFill>
                <a:schemeClr val="accent3"/>
              </a:solidFill>
              <a:ln w="9525">
                <a:solidFill>
                  <a:schemeClr val="accent3"/>
                </a:solidFill>
                <a:round/>
              </a:ln>
              <a:effectLst/>
            </c:spPr>
          </c:marke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7220-4850-A22E-C8493ED356AB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ln w="22225" cap="rnd">
              <a:solidFill>
                <a:schemeClr val="accent5"/>
              </a:solidFill>
              <a:round/>
            </a:ln>
            <a:effectLst/>
          </c:spPr>
          <c:marker>
            <c:symbol val="triangle"/>
            <c:size val="6"/>
            <c:spPr>
              <a:solidFill>
                <a:schemeClr val="accent5"/>
              </a:solidFill>
              <a:ln w="9525">
                <a:solidFill>
                  <a:schemeClr val="accent5"/>
                </a:solidFill>
                <a:round/>
              </a:ln>
              <a:effectLst/>
            </c:spPr>
          </c:marke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7220-4850-A22E-C8493ED356A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33089920"/>
        <c:axId val="333089264"/>
      </c:lineChart>
      <c:catAx>
        <c:axId val="33308992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64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33089264"/>
        <c:crosses val="autoZero"/>
        <c:auto val="1"/>
        <c:lblAlgn val="ctr"/>
        <c:lblOffset val="100"/>
        <c:noMultiLvlLbl val="0"/>
      </c:catAx>
      <c:valAx>
        <c:axId val="33308926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3308992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1D5-4D2D-A116-1DF45855055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1D5-4D2D-A116-1DF45855055E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1D5-4D2D-A116-1DF45855055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51162320"/>
        <c:axId val="451162648"/>
      </c:barChart>
      <c:catAx>
        <c:axId val="4511623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51162648"/>
        <c:crosses val="autoZero"/>
        <c:auto val="1"/>
        <c:lblAlgn val="ctr"/>
        <c:lblOffset val="100"/>
        <c:noMultiLvlLbl val="0"/>
      </c:catAx>
      <c:valAx>
        <c:axId val="4511626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5116232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3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64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1197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064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B716305-3481-4974-AEEE-D0C5E74932CB}" type="doc">
      <dgm:prSet loTypeId="urn:microsoft.com/office/officeart/2005/8/layout/chevron2" loCatId="list" qsTypeId="urn:microsoft.com/office/officeart/2005/8/quickstyle/simple2" qsCatId="simple" csTypeId="urn:microsoft.com/office/officeart/2005/8/colors/colorful4" csCatId="colorful" phldr="0"/>
      <dgm:spPr/>
      <dgm:t>
        <a:bodyPr/>
        <a:lstStyle/>
        <a:p>
          <a:endParaRPr lang="en-US"/>
        </a:p>
      </dgm:t>
    </dgm:pt>
    <dgm:pt modelId="{2FFE45BB-812E-4F46-9940-2A131180B398}">
      <dgm:prSet phldrT="[Text]" phldr="1"/>
      <dgm:spPr/>
      <dgm:t>
        <a:bodyPr/>
        <a:lstStyle/>
        <a:p>
          <a:endParaRPr lang="en-US" dirty="0"/>
        </a:p>
      </dgm:t>
    </dgm:pt>
    <dgm:pt modelId="{14E8B173-2C7D-42AB-9FF6-B4DE708B2C8A}" type="parTrans" cxnId="{AACDA06F-F763-4C28-8A88-A44D7984CB6D}">
      <dgm:prSet/>
      <dgm:spPr/>
      <dgm:t>
        <a:bodyPr/>
        <a:lstStyle/>
        <a:p>
          <a:endParaRPr lang="en-US"/>
        </a:p>
      </dgm:t>
    </dgm:pt>
    <dgm:pt modelId="{90CD45B1-0318-4BC3-AFB3-7FE783A4ECF7}" type="sibTrans" cxnId="{AACDA06F-F763-4C28-8A88-A44D7984CB6D}">
      <dgm:prSet/>
      <dgm:spPr/>
      <dgm:t>
        <a:bodyPr/>
        <a:lstStyle/>
        <a:p>
          <a:endParaRPr lang="en-US"/>
        </a:p>
      </dgm:t>
    </dgm:pt>
    <dgm:pt modelId="{6570D079-404B-4879-879B-ED6B33BD0A00}">
      <dgm:prSet phldrT="[Text]" phldr="1"/>
      <dgm:spPr/>
      <dgm:t>
        <a:bodyPr/>
        <a:lstStyle/>
        <a:p>
          <a:endParaRPr lang="en-US"/>
        </a:p>
      </dgm:t>
    </dgm:pt>
    <dgm:pt modelId="{274E6AE8-6E16-47E5-A727-59828DE65092}" type="parTrans" cxnId="{C825B153-48E8-4BAB-AE7A-847282575E5B}">
      <dgm:prSet/>
      <dgm:spPr/>
      <dgm:t>
        <a:bodyPr/>
        <a:lstStyle/>
        <a:p>
          <a:endParaRPr lang="en-US"/>
        </a:p>
      </dgm:t>
    </dgm:pt>
    <dgm:pt modelId="{69721A2C-C30E-4749-AA09-1B3F0F0E6D31}" type="sibTrans" cxnId="{C825B153-48E8-4BAB-AE7A-847282575E5B}">
      <dgm:prSet/>
      <dgm:spPr/>
      <dgm:t>
        <a:bodyPr/>
        <a:lstStyle/>
        <a:p>
          <a:endParaRPr lang="en-US"/>
        </a:p>
      </dgm:t>
    </dgm:pt>
    <dgm:pt modelId="{E36FF1D7-ECC2-47B9-A036-362360C2B0DB}">
      <dgm:prSet phldrT="[Text]" phldr="1"/>
      <dgm:spPr/>
      <dgm:t>
        <a:bodyPr/>
        <a:lstStyle/>
        <a:p>
          <a:endParaRPr lang="en-US"/>
        </a:p>
      </dgm:t>
    </dgm:pt>
    <dgm:pt modelId="{194CB122-87B4-47AE-B53D-9C63545DA384}" type="parTrans" cxnId="{6CBEBDBA-0891-4549-9A1B-F1708803E82B}">
      <dgm:prSet/>
      <dgm:spPr/>
      <dgm:t>
        <a:bodyPr/>
        <a:lstStyle/>
        <a:p>
          <a:endParaRPr lang="en-US"/>
        </a:p>
      </dgm:t>
    </dgm:pt>
    <dgm:pt modelId="{4707BAC9-A80C-4414-B0FE-954A26D4DE95}" type="sibTrans" cxnId="{6CBEBDBA-0891-4549-9A1B-F1708803E82B}">
      <dgm:prSet/>
      <dgm:spPr/>
      <dgm:t>
        <a:bodyPr/>
        <a:lstStyle/>
        <a:p>
          <a:endParaRPr lang="en-US"/>
        </a:p>
      </dgm:t>
    </dgm:pt>
    <dgm:pt modelId="{75410096-C496-40E5-82F6-C9EB642E6F85}">
      <dgm:prSet phldrT="[Text]" phldr="1"/>
      <dgm:spPr/>
      <dgm:t>
        <a:bodyPr/>
        <a:lstStyle/>
        <a:p>
          <a:endParaRPr lang="en-US"/>
        </a:p>
      </dgm:t>
    </dgm:pt>
    <dgm:pt modelId="{4633D27B-E2AB-411B-8005-3F7AD56E5326}" type="parTrans" cxnId="{53A7A5F1-6E25-4355-9494-E261C0826779}">
      <dgm:prSet/>
      <dgm:spPr/>
      <dgm:t>
        <a:bodyPr/>
        <a:lstStyle/>
        <a:p>
          <a:endParaRPr lang="en-US"/>
        </a:p>
      </dgm:t>
    </dgm:pt>
    <dgm:pt modelId="{0E9C991D-9C43-4C9C-A39E-A614C0C5240D}" type="sibTrans" cxnId="{53A7A5F1-6E25-4355-9494-E261C0826779}">
      <dgm:prSet/>
      <dgm:spPr/>
      <dgm:t>
        <a:bodyPr/>
        <a:lstStyle/>
        <a:p>
          <a:endParaRPr lang="en-US"/>
        </a:p>
      </dgm:t>
    </dgm:pt>
    <dgm:pt modelId="{A1377732-1A18-4858-940B-96CEF114EBED}">
      <dgm:prSet phldrT="[Text]" phldr="1"/>
      <dgm:spPr/>
      <dgm:t>
        <a:bodyPr/>
        <a:lstStyle/>
        <a:p>
          <a:endParaRPr lang="en-US"/>
        </a:p>
      </dgm:t>
    </dgm:pt>
    <dgm:pt modelId="{B51C0FA0-D025-499D-AF67-6EFE0C408EA0}" type="parTrans" cxnId="{A38DD948-41A0-4E39-AB43-D3E8243E8B0F}">
      <dgm:prSet/>
      <dgm:spPr/>
      <dgm:t>
        <a:bodyPr/>
        <a:lstStyle/>
        <a:p>
          <a:endParaRPr lang="en-US"/>
        </a:p>
      </dgm:t>
    </dgm:pt>
    <dgm:pt modelId="{9D1E3732-0696-4A4A-86C8-B0A07ED8B6A9}" type="sibTrans" cxnId="{A38DD948-41A0-4E39-AB43-D3E8243E8B0F}">
      <dgm:prSet/>
      <dgm:spPr/>
      <dgm:t>
        <a:bodyPr/>
        <a:lstStyle/>
        <a:p>
          <a:endParaRPr lang="en-US"/>
        </a:p>
      </dgm:t>
    </dgm:pt>
    <dgm:pt modelId="{3F32D166-73D8-4E28-B102-A0D2481C51D9}">
      <dgm:prSet phldrT="[Text]" phldr="1"/>
      <dgm:spPr/>
      <dgm:t>
        <a:bodyPr/>
        <a:lstStyle/>
        <a:p>
          <a:endParaRPr lang="en-US"/>
        </a:p>
      </dgm:t>
    </dgm:pt>
    <dgm:pt modelId="{B4ECD440-D7FB-4F89-A0A6-0E95D7610E38}" type="parTrans" cxnId="{A72C5B04-2DB0-4E94-A012-7422A4373671}">
      <dgm:prSet/>
      <dgm:spPr/>
      <dgm:t>
        <a:bodyPr/>
        <a:lstStyle/>
        <a:p>
          <a:endParaRPr lang="en-US"/>
        </a:p>
      </dgm:t>
    </dgm:pt>
    <dgm:pt modelId="{DA6B8895-30B2-4B3C-92CC-8BE77B26BC3C}" type="sibTrans" cxnId="{A72C5B04-2DB0-4E94-A012-7422A4373671}">
      <dgm:prSet/>
      <dgm:spPr/>
      <dgm:t>
        <a:bodyPr/>
        <a:lstStyle/>
        <a:p>
          <a:endParaRPr lang="en-US"/>
        </a:p>
      </dgm:t>
    </dgm:pt>
    <dgm:pt modelId="{24451470-6948-42D5-A0B6-BF9CDE3A7F37}">
      <dgm:prSet phldrT="[Text]" phldr="1"/>
      <dgm:spPr/>
      <dgm:t>
        <a:bodyPr/>
        <a:lstStyle/>
        <a:p>
          <a:endParaRPr lang="en-US"/>
        </a:p>
      </dgm:t>
    </dgm:pt>
    <dgm:pt modelId="{EE98F154-C00D-4D3E-8AED-FD00B6C77782}" type="parTrans" cxnId="{05131F76-F0CF-48E9-B8B0-CF03EA7B8620}">
      <dgm:prSet/>
      <dgm:spPr/>
      <dgm:t>
        <a:bodyPr/>
        <a:lstStyle/>
        <a:p>
          <a:endParaRPr lang="en-US"/>
        </a:p>
      </dgm:t>
    </dgm:pt>
    <dgm:pt modelId="{D5F87B8B-6185-4DBE-B25A-BF91C696F1F5}" type="sibTrans" cxnId="{05131F76-F0CF-48E9-B8B0-CF03EA7B8620}">
      <dgm:prSet/>
      <dgm:spPr/>
      <dgm:t>
        <a:bodyPr/>
        <a:lstStyle/>
        <a:p>
          <a:endParaRPr lang="en-US"/>
        </a:p>
      </dgm:t>
    </dgm:pt>
    <dgm:pt modelId="{0A485E63-C137-4777-93B9-80CB25B93461}">
      <dgm:prSet phldrT="[Text]" phldr="1"/>
      <dgm:spPr/>
      <dgm:t>
        <a:bodyPr/>
        <a:lstStyle/>
        <a:p>
          <a:endParaRPr lang="en-US"/>
        </a:p>
      </dgm:t>
    </dgm:pt>
    <dgm:pt modelId="{249D9A6E-B9AA-4CBD-9A6B-6AD4763683B3}" type="parTrans" cxnId="{B727723E-B658-4459-A5E2-70FC99700C0F}">
      <dgm:prSet/>
      <dgm:spPr/>
      <dgm:t>
        <a:bodyPr/>
        <a:lstStyle/>
        <a:p>
          <a:endParaRPr lang="en-US"/>
        </a:p>
      </dgm:t>
    </dgm:pt>
    <dgm:pt modelId="{36417F21-E184-4FEC-A615-47F52A9700A3}" type="sibTrans" cxnId="{B727723E-B658-4459-A5E2-70FC99700C0F}">
      <dgm:prSet/>
      <dgm:spPr/>
      <dgm:t>
        <a:bodyPr/>
        <a:lstStyle/>
        <a:p>
          <a:endParaRPr lang="en-US"/>
        </a:p>
      </dgm:t>
    </dgm:pt>
    <dgm:pt modelId="{63457626-CB96-4409-A9E9-57926BB8FEEA}">
      <dgm:prSet phldrT="[Text]" phldr="1"/>
      <dgm:spPr/>
      <dgm:t>
        <a:bodyPr/>
        <a:lstStyle/>
        <a:p>
          <a:endParaRPr lang="en-US"/>
        </a:p>
      </dgm:t>
    </dgm:pt>
    <dgm:pt modelId="{FE1F12CA-1DF5-4711-A105-6B7E4CA30A2F}" type="parTrans" cxnId="{787E3AA6-4256-48D0-A905-6C4C54C3CCFA}">
      <dgm:prSet/>
      <dgm:spPr/>
      <dgm:t>
        <a:bodyPr/>
        <a:lstStyle/>
        <a:p>
          <a:endParaRPr lang="en-US"/>
        </a:p>
      </dgm:t>
    </dgm:pt>
    <dgm:pt modelId="{242D6F8C-4B3A-45DA-986A-8E9852E9F29B}" type="sibTrans" cxnId="{787E3AA6-4256-48D0-A905-6C4C54C3CCFA}">
      <dgm:prSet/>
      <dgm:spPr/>
      <dgm:t>
        <a:bodyPr/>
        <a:lstStyle/>
        <a:p>
          <a:endParaRPr lang="en-US"/>
        </a:p>
      </dgm:t>
    </dgm:pt>
    <dgm:pt modelId="{4D5A366D-219E-4610-A332-E968AEB735AB}" type="pres">
      <dgm:prSet presAssocID="{DB716305-3481-4974-AEEE-D0C5E74932CB}" presName="linearFlow" presStyleCnt="0">
        <dgm:presLayoutVars>
          <dgm:dir/>
          <dgm:animLvl val="lvl"/>
          <dgm:resizeHandles val="exact"/>
        </dgm:presLayoutVars>
      </dgm:prSet>
      <dgm:spPr/>
    </dgm:pt>
    <dgm:pt modelId="{5097875C-B703-430A-90E2-6DF33956AFBB}" type="pres">
      <dgm:prSet presAssocID="{2FFE45BB-812E-4F46-9940-2A131180B398}" presName="composite" presStyleCnt="0"/>
      <dgm:spPr/>
    </dgm:pt>
    <dgm:pt modelId="{0ACBCB1C-800A-4F7A-821B-756A41A16745}" type="pres">
      <dgm:prSet presAssocID="{2FFE45BB-812E-4F46-9940-2A131180B398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036F971D-4B38-4AC4-9C6B-9CCC8CF86F0F}" type="pres">
      <dgm:prSet presAssocID="{2FFE45BB-812E-4F46-9940-2A131180B398}" presName="descendantText" presStyleLbl="alignAcc1" presStyleIdx="0" presStyleCnt="3">
        <dgm:presLayoutVars>
          <dgm:bulletEnabled val="1"/>
        </dgm:presLayoutVars>
      </dgm:prSet>
      <dgm:spPr/>
    </dgm:pt>
    <dgm:pt modelId="{345912BE-BEAB-4EC8-B75F-B34DA541922A}" type="pres">
      <dgm:prSet presAssocID="{90CD45B1-0318-4BC3-AFB3-7FE783A4ECF7}" presName="sp" presStyleCnt="0"/>
      <dgm:spPr/>
    </dgm:pt>
    <dgm:pt modelId="{3E08FB5B-270A-4A92-88A0-AFEB5CFE5ECF}" type="pres">
      <dgm:prSet presAssocID="{75410096-C496-40E5-82F6-C9EB642E6F85}" presName="composite" presStyleCnt="0"/>
      <dgm:spPr/>
    </dgm:pt>
    <dgm:pt modelId="{B526E44E-33BF-49D3-9594-DCAA04546B27}" type="pres">
      <dgm:prSet presAssocID="{75410096-C496-40E5-82F6-C9EB642E6F85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DE15F2E0-8DDB-43DE-BD5D-29948C5CFEF1}" type="pres">
      <dgm:prSet presAssocID="{75410096-C496-40E5-82F6-C9EB642E6F85}" presName="descendantText" presStyleLbl="alignAcc1" presStyleIdx="1" presStyleCnt="3" custLinFactNeighborY="2925">
        <dgm:presLayoutVars>
          <dgm:bulletEnabled val="1"/>
        </dgm:presLayoutVars>
      </dgm:prSet>
      <dgm:spPr/>
    </dgm:pt>
    <dgm:pt modelId="{77F8D208-4352-47B3-A2C3-913179B4BFB2}" type="pres">
      <dgm:prSet presAssocID="{0E9C991D-9C43-4C9C-A39E-A614C0C5240D}" presName="sp" presStyleCnt="0"/>
      <dgm:spPr/>
    </dgm:pt>
    <dgm:pt modelId="{28828075-03C8-45BC-8896-04795CAEF56C}" type="pres">
      <dgm:prSet presAssocID="{24451470-6948-42D5-A0B6-BF9CDE3A7F37}" presName="composite" presStyleCnt="0"/>
      <dgm:spPr/>
    </dgm:pt>
    <dgm:pt modelId="{55AD610C-6A72-44D8-B027-1BD4ED93953E}" type="pres">
      <dgm:prSet presAssocID="{24451470-6948-42D5-A0B6-BF9CDE3A7F37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42DE7C21-D12F-4E56-950C-736905842014}" type="pres">
      <dgm:prSet presAssocID="{24451470-6948-42D5-A0B6-BF9CDE3A7F37}" presName="descendantText" presStyleLbl="alignAcc1" presStyleIdx="2" presStyleCnt="3">
        <dgm:presLayoutVars>
          <dgm:bulletEnabled val="1"/>
        </dgm:presLayoutVars>
      </dgm:prSet>
      <dgm:spPr/>
    </dgm:pt>
  </dgm:ptLst>
  <dgm:cxnLst>
    <dgm:cxn modelId="{C161B301-8031-4603-BAEA-48761C8D95C5}" type="presOf" srcId="{DB716305-3481-4974-AEEE-D0C5E74932CB}" destId="{4D5A366D-219E-4610-A332-E968AEB735AB}" srcOrd="0" destOrd="0" presId="urn:microsoft.com/office/officeart/2005/8/layout/chevron2"/>
    <dgm:cxn modelId="{A72C5B04-2DB0-4E94-A012-7422A4373671}" srcId="{75410096-C496-40E5-82F6-C9EB642E6F85}" destId="{3F32D166-73D8-4E28-B102-A0D2481C51D9}" srcOrd="1" destOrd="0" parTransId="{B4ECD440-D7FB-4F89-A0A6-0E95D7610E38}" sibTransId="{DA6B8895-30B2-4B3C-92CC-8BE77B26BC3C}"/>
    <dgm:cxn modelId="{F8FB5C16-B553-47CC-9F57-A90802423099}" type="presOf" srcId="{63457626-CB96-4409-A9E9-57926BB8FEEA}" destId="{42DE7C21-D12F-4E56-950C-736905842014}" srcOrd="0" destOrd="1" presId="urn:microsoft.com/office/officeart/2005/8/layout/chevron2"/>
    <dgm:cxn modelId="{2A2AEC36-2491-4308-818F-B2A9640F0460}" type="presOf" srcId="{A1377732-1A18-4858-940B-96CEF114EBED}" destId="{DE15F2E0-8DDB-43DE-BD5D-29948C5CFEF1}" srcOrd="0" destOrd="0" presId="urn:microsoft.com/office/officeart/2005/8/layout/chevron2"/>
    <dgm:cxn modelId="{B727723E-B658-4459-A5E2-70FC99700C0F}" srcId="{24451470-6948-42D5-A0B6-BF9CDE3A7F37}" destId="{0A485E63-C137-4777-93B9-80CB25B93461}" srcOrd="0" destOrd="0" parTransId="{249D9A6E-B9AA-4CBD-9A6B-6AD4763683B3}" sibTransId="{36417F21-E184-4FEC-A615-47F52A9700A3}"/>
    <dgm:cxn modelId="{94A81D48-DA8B-47B0-BA79-892799703E53}" type="presOf" srcId="{6570D079-404B-4879-879B-ED6B33BD0A00}" destId="{036F971D-4B38-4AC4-9C6B-9CCC8CF86F0F}" srcOrd="0" destOrd="0" presId="urn:microsoft.com/office/officeart/2005/8/layout/chevron2"/>
    <dgm:cxn modelId="{A38DD948-41A0-4E39-AB43-D3E8243E8B0F}" srcId="{75410096-C496-40E5-82F6-C9EB642E6F85}" destId="{A1377732-1A18-4858-940B-96CEF114EBED}" srcOrd="0" destOrd="0" parTransId="{B51C0FA0-D025-499D-AF67-6EFE0C408EA0}" sibTransId="{9D1E3732-0696-4A4A-86C8-B0A07ED8B6A9}"/>
    <dgm:cxn modelId="{AACDA06F-F763-4C28-8A88-A44D7984CB6D}" srcId="{DB716305-3481-4974-AEEE-D0C5E74932CB}" destId="{2FFE45BB-812E-4F46-9940-2A131180B398}" srcOrd="0" destOrd="0" parTransId="{14E8B173-2C7D-42AB-9FF6-B4DE708B2C8A}" sibTransId="{90CD45B1-0318-4BC3-AFB3-7FE783A4ECF7}"/>
    <dgm:cxn modelId="{327A1F50-6635-4164-B0CD-378FC2F645DF}" type="presOf" srcId="{2FFE45BB-812E-4F46-9940-2A131180B398}" destId="{0ACBCB1C-800A-4F7A-821B-756A41A16745}" srcOrd="0" destOrd="0" presId="urn:microsoft.com/office/officeart/2005/8/layout/chevron2"/>
    <dgm:cxn modelId="{C825B153-48E8-4BAB-AE7A-847282575E5B}" srcId="{2FFE45BB-812E-4F46-9940-2A131180B398}" destId="{6570D079-404B-4879-879B-ED6B33BD0A00}" srcOrd="0" destOrd="0" parTransId="{274E6AE8-6E16-47E5-A727-59828DE65092}" sibTransId="{69721A2C-C30E-4749-AA09-1B3F0F0E6D31}"/>
    <dgm:cxn modelId="{05131F76-F0CF-48E9-B8B0-CF03EA7B8620}" srcId="{DB716305-3481-4974-AEEE-D0C5E74932CB}" destId="{24451470-6948-42D5-A0B6-BF9CDE3A7F37}" srcOrd="2" destOrd="0" parTransId="{EE98F154-C00D-4D3E-8AED-FD00B6C77782}" sibTransId="{D5F87B8B-6185-4DBE-B25A-BF91C696F1F5}"/>
    <dgm:cxn modelId="{B3DD5F84-DF0F-49E1-9138-5D777F1C9D3A}" type="presOf" srcId="{0A485E63-C137-4777-93B9-80CB25B93461}" destId="{42DE7C21-D12F-4E56-950C-736905842014}" srcOrd="0" destOrd="0" presId="urn:microsoft.com/office/officeart/2005/8/layout/chevron2"/>
    <dgm:cxn modelId="{FE4C0193-D879-4E6B-9952-11F5F47C7A0A}" type="presOf" srcId="{75410096-C496-40E5-82F6-C9EB642E6F85}" destId="{B526E44E-33BF-49D3-9594-DCAA04546B27}" srcOrd="0" destOrd="0" presId="urn:microsoft.com/office/officeart/2005/8/layout/chevron2"/>
    <dgm:cxn modelId="{787E3AA6-4256-48D0-A905-6C4C54C3CCFA}" srcId="{24451470-6948-42D5-A0B6-BF9CDE3A7F37}" destId="{63457626-CB96-4409-A9E9-57926BB8FEEA}" srcOrd="1" destOrd="0" parTransId="{FE1F12CA-1DF5-4711-A105-6B7E4CA30A2F}" sibTransId="{242D6F8C-4B3A-45DA-986A-8E9852E9F29B}"/>
    <dgm:cxn modelId="{6CBEBDBA-0891-4549-9A1B-F1708803E82B}" srcId="{2FFE45BB-812E-4F46-9940-2A131180B398}" destId="{E36FF1D7-ECC2-47B9-A036-362360C2B0DB}" srcOrd="1" destOrd="0" parTransId="{194CB122-87B4-47AE-B53D-9C63545DA384}" sibTransId="{4707BAC9-A80C-4414-B0FE-954A26D4DE95}"/>
    <dgm:cxn modelId="{DEFEC8BF-6C47-46EB-83E3-4435A6522FDE}" type="presOf" srcId="{E36FF1D7-ECC2-47B9-A036-362360C2B0DB}" destId="{036F971D-4B38-4AC4-9C6B-9CCC8CF86F0F}" srcOrd="0" destOrd="1" presId="urn:microsoft.com/office/officeart/2005/8/layout/chevron2"/>
    <dgm:cxn modelId="{D8B13FCC-7CC4-4946-959D-53D21CA15308}" type="presOf" srcId="{24451470-6948-42D5-A0B6-BF9CDE3A7F37}" destId="{55AD610C-6A72-44D8-B027-1BD4ED93953E}" srcOrd="0" destOrd="0" presId="urn:microsoft.com/office/officeart/2005/8/layout/chevron2"/>
    <dgm:cxn modelId="{80EB0ED3-9D04-4C49-95CF-20FC1F17E1B8}" type="presOf" srcId="{3F32D166-73D8-4E28-B102-A0D2481C51D9}" destId="{DE15F2E0-8DDB-43DE-BD5D-29948C5CFEF1}" srcOrd="0" destOrd="1" presId="urn:microsoft.com/office/officeart/2005/8/layout/chevron2"/>
    <dgm:cxn modelId="{53A7A5F1-6E25-4355-9494-E261C0826779}" srcId="{DB716305-3481-4974-AEEE-D0C5E74932CB}" destId="{75410096-C496-40E5-82F6-C9EB642E6F85}" srcOrd="1" destOrd="0" parTransId="{4633D27B-E2AB-411B-8005-3F7AD56E5326}" sibTransId="{0E9C991D-9C43-4C9C-A39E-A614C0C5240D}"/>
    <dgm:cxn modelId="{A7FBBF89-89FA-469B-B37C-0A659CEB585B}" type="presParOf" srcId="{4D5A366D-219E-4610-A332-E968AEB735AB}" destId="{5097875C-B703-430A-90E2-6DF33956AFBB}" srcOrd="0" destOrd="0" presId="urn:microsoft.com/office/officeart/2005/8/layout/chevron2"/>
    <dgm:cxn modelId="{F9A5AC79-7778-4296-8350-4DE4581BA3D3}" type="presParOf" srcId="{5097875C-B703-430A-90E2-6DF33956AFBB}" destId="{0ACBCB1C-800A-4F7A-821B-756A41A16745}" srcOrd="0" destOrd="0" presId="urn:microsoft.com/office/officeart/2005/8/layout/chevron2"/>
    <dgm:cxn modelId="{F873D31D-295B-42E8-9357-11BD52378A84}" type="presParOf" srcId="{5097875C-B703-430A-90E2-6DF33956AFBB}" destId="{036F971D-4B38-4AC4-9C6B-9CCC8CF86F0F}" srcOrd="1" destOrd="0" presId="urn:microsoft.com/office/officeart/2005/8/layout/chevron2"/>
    <dgm:cxn modelId="{A8BCA43D-AB84-42E7-B343-0947F794516B}" type="presParOf" srcId="{4D5A366D-219E-4610-A332-E968AEB735AB}" destId="{345912BE-BEAB-4EC8-B75F-B34DA541922A}" srcOrd="1" destOrd="0" presId="urn:microsoft.com/office/officeart/2005/8/layout/chevron2"/>
    <dgm:cxn modelId="{33A40C98-1E1F-4518-B8CC-E48562F16137}" type="presParOf" srcId="{4D5A366D-219E-4610-A332-E968AEB735AB}" destId="{3E08FB5B-270A-4A92-88A0-AFEB5CFE5ECF}" srcOrd="2" destOrd="0" presId="urn:microsoft.com/office/officeart/2005/8/layout/chevron2"/>
    <dgm:cxn modelId="{907D2332-B2BE-47B0-9D41-202BD6AF43B6}" type="presParOf" srcId="{3E08FB5B-270A-4A92-88A0-AFEB5CFE5ECF}" destId="{B526E44E-33BF-49D3-9594-DCAA04546B27}" srcOrd="0" destOrd="0" presId="urn:microsoft.com/office/officeart/2005/8/layout/chevron2"/>
    <dgm:cxn modelId="{2A7F8BAA-17DD-4AA2-B146-1FFE41742424}" type="presParOf" srcId="{3E08FB5B-270A-4A92-88A0-AFEB5CFE5ECF}" destId="{DE15F2E0-8DDB-43DE-BD5D-29948C5CFEF1}" srcOrd="1" destOrd="0" presId="urn:microsoft.com/office/officeart/2005/8/layout/chevron2"/>
    <dgm:cxn modelId="{8C1F084E-F5BD-4460-B424-E3B8C428F8E1}" type="presParOf" srcId="{4D5A366D-219E-4610-A332-E968AEB735AB}" destId="{77F8D208-4352-47B3-A2C3-913179B4BFB2}" srcOrd="3" destOrd="0" presId="urn:microsoft.com/office/officeart/2005/8/layout/chevron2"/>
    <dgm:cxn modelId="{051379D2-6BAF-4A9E-B9E4-9C80BA6D10B5}" type="presParOf" srcId="{4D5A366D-219E-4610-A332-E968AEB735AB}" destId="{28828075-03C8-45BC-8896-04795CAEF56C}" srcOrd="4" destOrd="0" presId="urn:microsoft.com/office/officeart/2005/8/layout/chevron2"/>
    <dgm:cxn modelId="{D3272ED0-1ACA-40A0-A6F6-B9A0AB086510}" type="presParOf" srcId="{28828075-03C8-45BC-8896-04795CAEF56C}" destId="{55AD610C-6A72-44D8-B027-1BD4ED93953E}" srcOrd="0" destOrd="0" presId="urn:microsoft.com/office/officeart/2005/8/layout/chevron2"/>
    <dgm:cxn modelId="{F4EE53D5-281E-4581-A795-C4FBCC41203C}" type="presParOf" srcId="{28828075-03C8-45BC-8896-04795CAEF56C}" destId="{42DE7C21-D12F-4E56-950C-736905842014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F03A5E5-D9DD-47CC-8EC5-770AA2652497}" type="doc">
      <dgm:prSet loTypeId="urn:microsoft.com/office/officeart/2005/8/layout/hProcess11" loCatId="process" qsTypeId="urn:microsoft.com/office/officeart/2005/8/quickstyle/simple2" qsCatId="simple" csTypeId="urn:microsoft.com/office/officeart/2005/8/colors/colorful2" csCatId="colorful" phldr="0"/>
      <dgm:spPr/>
    </dgm:pt>
    <dgm:pt modelId="{459E8845-570F-473F-9B14-EFA73AD97DF0}">
      <dgm:prSet phldrT="[Text]" phldr="1"/>
      <dgm:spPr/>
      <dgm:t>
        <a:bodyPr/>
        <a:lstStyle/>
        <a:p>
          <a:endParaRPr lang="en-US"/>
        </a:p>
      </dgm:t>
    </dgm:pt>
    <dgm:pt modelId="{FE437537-1308-4232-8CC9-F5818A025935}" type="parTrans" cxnId="{1012DD09-520C-460B-A421-A1ACA1E1C97E}">
      <dgm:prSet/>
      <dgm:spPr/>
      <dgm:t>
        <a:bodyPr/>
        <a:lstStyle/>
        <a:p>
          <a:endParaRPr lang="en-US"/>
        </a:p>
      </dgm:t>
    </dgm:pt>
    <dgm:pt modelId="{9E8E78D0-5230-4EDB-807C-E56708FF03FB}" type="sibTrans" cxnId="{1012DD09-520C-460B-A421-A1ACA1E1C97E}">
      <dgm:prSet/>
      <dgm:spPr/>
      <dgm:t>
        <a:bodyPr/>
        <a:lstStyle/>
        <a:p>
          <a:endParaRPr lang="en-US"/>
        </a:p>
      </dgm:t>
    </dgm:pt>
    <dgm:pt modelId="{99C84F19-E5BB-4784-A4C9-24CDF6322361}">
      <dgm:prSet phldrT="[Text]" phldr="1"/>
      <dgm:spPr/>
      <dgm:t>
        <a:bodyPr/>
        <a:lstStyle/>
        <a:p>
          <a:endParaRPr lang="en-US"/>
        </a:p>
      </dgm:t>
    </dgm:pt>
    <dgm:pt modelId="{AE2A2D0E-89B7-4E7F-80DF-FDB3C4798C44}" type="parTrans" cxnId="{2F0F490B-D606-4030-8649-92EE83A74FAC}">
      <dgm:prSet/>
      <dgm:spPr/>
      <dgm:t>
        <a:bodyPr/>
        <a:lstStyle/>
        <a:p>
          <a:endParaRPr lang="en-US"/>
        </a:p>
      </dgm:t>
    </dgm:pt>
    <dgm:pt modelId="{44C2D3AB-3E22-432B-B01B-B6A71368FA4C}" type="sibTrans" cxnId="{2F0F490B-D606-4030-8649-92EE83A74FAC}">
      <dgm:prSet/>
      <dgm:spPr/>
      <dgm:t>
        <a:bodyPr/>
        <a:lstStyle/>
        <a:p>
          <a:endParaRPr lang="en-US"/>
        </a:p>
      </dgm:t>
    </dgm:pt>
    <dgm:pt modelId="{B52B956C-241C-4947-9124-9821A03456B5}">
      <dgm:prSet phldrT="[Text]" phldr="1"/>
      <dgm:spPr/>
      <dgm:t>
        <a:bodyPr/>
        <a:lstStyle/>
        <a:p>
          <a:endParaRPr lang="en-US"/>
        </a:p>
      </dgm:t>
    </dgm:pt>
    <dgm:pt modelId="{EB2E8438-F300-4BDA-84D5-847A10D76339}" type="parTrans" cxnId="{73AFE1A0-6CD0-40DA-BAAD-51B890677272}">
      <dgm:prSet/>
      <dgm:spPr/>
      <dgm:t>
        <a:bodyPr/>
        <a:lstStyle/>
        <a:p>
          <a:endParaRPr lang="en-US"/>
        </a:p>
      </dgm:t>
    </dgm:pt>
    <dgm:pt modelId="{EC67383C-73C6-415E-8641-FB0B610E9AD8}" type="sibTrans" cxnId="{73AFE1A0-6CD0-40DA-BAAD-51B890677272}">
      <dgm:prSet/>
      <dgm:spPr/>
      <dgm:t>
        <a:bodyPr/>
        <a:lstStyle/>
        <a:p>
          <a:endParaRPr lang="en-US"/>
        </a:p>
      </dgm:t>
    </dgm:pt>
    <dgm:pt modelId="{8F2B74B0-C058-4841-82EC-CCAFC5DA939D}" type="pres">
      <dgm:prSet presAssocID="{FF03A5E5-D9DD-47CC-8EC5-770AA2652497}" presName="Name0" presStyleCnt="0">
        <dgm:presLayoutVars>
          <dgm:dir/>
          <dgm:resizeHandles val="exact"/>
        </dgm:presLayoutVars>
      </dgm:prSet>
      <dgm:spPr/>
    </dgm:pt>
    <dgm:pt modelId="{1AF97F41-102D-4BC9-914F-667FA99D2DF4}" type="pres">
      <dgm:prSet presAssocID="{FF03A5E5-D9DD-47CC-8EC5-770AA2652497}" presName="arrow" presStyleLbl="bgShp" presStyleIdx="0" presStyleCnt="1"/>
      <dgm:spPr/>
    </dgm:pt>
    <dgm:pt modelId="{5D709784-E520-4765-8E69-282C3EC94DCB}" type="pres">
      <dgm:prSet presAssocID="{FF03A5E5-D9DD-47CC-8EC5-770AA2652497}" presName="points" presStyleCnt="0"/>
      <dgm:spPr/>
    </dgm:pt>
    <dgm:pt modelId="{9B0FD9EE-C12E-4D40-BAB9-430CF5C5E43D}" type="pres">
      <dgm:prSet presAssocID="{459E8845-570F-473F-9B14-EFA73AD97DF0}" presName="compositeA" presStyleCnt="0"/>
      <dgm:spPr/>
    </dgm:pt>
    <dgm:pt modelId="{DF641528-B905-4998-8405-C38913902192}" type="pres">
      <dgm:prSet presAssocID="{459E8845-570F-473F-9B14-EFA73AD97DF0}" presName="textA" presStyleLbl="revTx" presStyleIdx="0" presStyleCnt="3">
        <dgm:presLayoutVars>
          <dgm:bulletEnabled val="1"/>
        </dgm:presLayoutVars>
      </dgm:prSet>
      <dgm:spPr/>
    </dgm:pt>
    <dgm:pt modelId="{C5CAB204-71D5-427E-A60F-D5C4C03E9A92}" type="pres">
      <dgm:prSet presAssocID="{459E8845-570F-473F-9B14-EFA73AD97DF0}" presName="circleA" presStyleLbl="node1" presStyleIdx="0" presStyleCnt="3"/>
      <dgm:spPr/>
    </dgm:pt>
    <dgm:pt modelId="{60F2926D-9354-4E33-B8DB-6B3F91AE947D}" type="pres">
      <dgm:prSet presAssocID="{459E8845-570F-473F-9B14-EFA73AD97DF0}" presName="spaceA" presStyleCnt="0"/>
      <dgm:spPr/>
    </dgm:pt>
    <dgm:pt modelId="{9E1F922C-215B-41B8-BBF9-D8FAB4159AE0}" type="pres">
      <dgm:prSet presAssocID="{9E8E78D0-5230-4EDB-807C-E56708FF03FB}" presName="space" presStyleCnt="0"/>
      <dgm:spPr/>
    </dgm:pt>
    <dgm:pt modelId="{23895DE8-199A-4342-9D50-7AE931458692}" type="pres">
      <dgm:prSet presAssocID="{99C84F19-E5BB-4784-A4C9-24CDF6322361}" presName="compositeB" presStyleCnt="0"/>
      <dgm:spPr/>
    </dgm:pt>
    <dgm:pt modelId="{E5D73F55-EF21-4EE1-9165-DA5BD10E0B1F}" type="pres">
      <dgm:prSet presAssocID="{99C84F19-E5BB-4784-A4C9-24CDF6322361}" presName="textB" presStyleLbl="revTx" presStyleIdx="1" presStyleCnt="3">
        <dgm:presLayoutVars>
          <dgm:bulletEnabled val="1"/>
        </dgm:presLayoutVars>
      </dgm:prSet>
      <dgm:spPr/>
    </dgm:pt>
    <dgm:pt modelId="{040B5661-90E4-469E-A435-9F32BFC4B89D}" type="pres">
      <dgm:prSet presAssocID="{99C84F19-E5BB-4784-A4C9-24CDF6322361}" presName="circleB" presStyleLbl="node1" presStyleIdx="1" presStyleCnt="3"/>
      <dgm:spPr/>
    </dgm:pt>
    <dgm:pt modelId="{6B18DAD3-7405-429D-9C64-07E8A4B803EC}" type="pres">
      <dgm:prSet presAssocID="{99C84F19-E5BB-4784-A4C9-24CDF6322361}" presName="spaceB" presStyleCnt="0"/>
      <dgm:spPr/>
    </dgm:pt>
    <dgm:pt modelId="{FE12A44E-FBD0-4570-90F8-7B92D0F637FC}" type="pres">
      <dgm:prSet presAssocID="{44C2D3AB-3E22-432B-B01B-B6A71368FA4C}" presName="space" presStyleCnt="0"/>
      <dgm:spPr/>
    </dgm:pt>
    <dgm:pt modelId="{734C2153-7041-4D96-8780-0D7EEE367F59}" type="pres">
      <dgm:prSet presAssocID="{B52B956C-241C-4947-9124-9821A03456B5}" presName="compositeA" presStyleCnt="0"/>
      <dgm:spPr/>
    </dgm:pt>
    <dgm:pt modelId="{19F20EC2-5CC4-4F26-B174-CBAF727C2F40}" type="pres">
      <dgm:prSet presAssocID="{B52B956C-241C-4947-9124-9821A03456B5}" presName="textA" presStyleLbl="revTx" presStyleIdx="2" presStyleCnt="3">
        <dgm:presLayoutVars>
          <dgm:bulletEnabled val="1"/>
        </dgm:presLayoutVars>
      </dgm:prSet>
      <dgm:spPr/>
    </dgm:pt>
    <dgm:pt modelId="{88B6DDB7-D751-4FC6-9DEC-4C65A29110B8}" type="pres">
      <dgm:prSet presAssocID="{B52B956C-241C-4947-9124-9821A03456B5}" presName="circleA" presStyleLbl="node1" presStyleIdx="2" presStyleCnt="3"/>
      <dgm:spPr/>
    </dgm:pt>
    <dgm:pt modelId="{D71C89B2-8E69-494F-997A-60BB3E60C203}" type="pres">
      <dgm:prSet presAssocID="{B52B956C-241C-4947-9124-9821A03456B5}" presName="spaceA" presStyleCnt="0"/>
      <dgm:spPr/>
    </dgm:pt>
  </dgm:ptLst>
  <dgm:cxnLst>
    <dgm:cxn modelId="{1012DD09-520C-460B-A421-A1ACA1E1C97E}" srcId="{FF03A5E5-D9DD-47CC-8EC5-770AA2652497}" destId="{459E8845-570F-473F-9B14-EFA73AD97DF0}" srcOrd="0" destOrd="0" parTransId="{FE437537-1308-4232-8CC9-F5818A025935}" sibTransId="{9E8E78D0-5230-4EDB-807C-E56708FF03FB}"/>
    <dgm:cxn modelId="{2F0F490B-D606-4030-8649-92EE83A74FAC}" srcId="{FF03A5E5-D9DD-47CC-8EC5-770AA2652497}" destId="{99C84F19-E5BB-4784-A4C9-24CDF6322361}" srcOrd="1" destOrd="0" parTransId="{AE2A2D0E-89B7-4E7F-80DF-FDB3C4798C44}" sibTransId="{44C2D3AB-3E22-432B-B01B-B6A71368FA4C}"/>
    <dgm:cxn modelId="{0FBB3915-6C83-4DBB-94F5-65A6DEC87FB8}" type="presOf" srcId="{99C84F19-E5BB-4784-A4C9-24CDF6322361}" destId="{E5D73F55-EF21-4EE1-9165-DA5BD10E0B1F}" srcOrd="0" destOrd="0" presId="urn:microsoft.com/office/officeart/2005/8/layout/hProcess11"/>
    <dgm:cxn modelId="{920F3231-4E10-405A-BE80-73067057B3E8}" type="presOf" srcId="{459E8845-570F-473F-9B14-EFA73AD97DF0}" destId="{DF641528-B905-4998-8405-C38913902192}" srcOrd="0" destOrd="0" presId="urn:microsoft.com/office/officeart/2005/8/layout/hProcess11"/>
    <dgm:cxn modelId="{B732D199-EF47-4689-8D83-7152713FB782}" type="presOf" srcId="{FF03A5E5-D9DD-47CC-8EC5-770AA2652497}" destId="{8F2B74B0-C058-4841-82EC-CCAFC5DA939D}" srcOrd="0" destOrd="0" presId="urn:microsoft.com/office/officeart/2005/8/layout/hProcess11"/>
    <dgm:cxn modelId="{73AFE1A0-6CD0-40DA-BAAD-51B890677272}" srcId="{FF03A5E5-D9DD-47CC-8EC5-770AA2652497}" destId="{B52B956C-241C-4947-9124-9821A03456B5}" srcOrd="2" destOrd="0" parTransId="{EB2E8438-F300-4BDA-84D5-847A10D76339}" sibTransId="{EC67383C-73C6-415E-8641-FB0B610E9AD8}"/>
    <dgm:cxn modelId="{32E296A7-D7FF-4C97-B3AC-A0D9DF15B2C0}" type="presOf" srcId="{B52B956C-241C-4947-9124-9821A03456B5}" destId="{19F20EC2-5CC4-4F26-B174-CBAF727C2F40}" srcOrd="0" destOrd="0" presId="urn:microsoft.com/office/officeart/2005/8/layout/hProcess11"/>
    <dgm:cxn modelId="{12089A76-B304-4954-B1C4-97725437CE92}" type="presParOf" srcId="{8F2B74B0-C058-4841-82EC-CCAFC5DA939D}" destId="{1AF97F41-102D-4BC9-914F-667FA99D2DF4}" srcOrd="0" destOrd="0" presId="urn:microsoft.com/office/officeart/2005/8/layout/hProcess11"/>
    <dgm:cxn modelId="{6D861729-A71C-43DD-B92F-E1BB05C4A19E}" type="presParOf" srcId="{8F2B74B0-C058-4841-82EC-CCAFC5DA939D}" destId="{5D709784-E520-4765-8E69-282C3EC94DCB}" srcOrd="1" destOrd="0" presId="urn:microsoft.com/office/officeart/2005/8/layout/hProcess11"/>
    <dgm:cxn modelId="{4FA90D58-C789-4983-9A8B-02B74B064406}" type="presParOf" srcId="{5D709784-E520-4765-8E69-282C3EC94DCB}" destId="{9B0FD9EE-C12E-4D40-BAB9-430CF5C5E43D}" srcOrd="0" destOrd="0" presId="urn:microsoft.com/office/officeart/2005/8/layout/hProcess11"/>
    <dgm:cxn modelId="{733433A0-87AE-40E4-9B62-B737D4F11E45}" type="presParOf" srcId="{9B0FD9EE-C12E-4D40-BAB9-430CF5C5E43D}" destId="{DF641528-B905-4998-8405-C38913902192}" srcOrd="0" destOrd="0" presId="urn:microsoft.com/office/officeart/2005/8/layout/hProcess11"/>
    <dgm:cxn modelId="{10D92560-E8F3-4BD8-A51C-E1C3C6A45425}" type="presParOf" srcId="{9B0FD9EE-C12E-4D40-BAB9-430CF5C5E43D}" destId="{C5CAB204-71D5-427E-A60F-D5C4C03E9A92}" srcOrd="1" destOrd="0" presId="urn:microsoft.com/office/officeart/2005/8/layout/hProcess11"/>
    <dgm:cxn modelId="{2D02DA38-F5E5-4613-9A9A-B3970C80A5DF}" type="presParOf" srcId="{9B0FD9EE-C12E-4D40-BAB9-430CF5C5E43D}" destId="{60F2926D-9354-4E33-B8DB-6B3F91AE947D}" srcOrd="2" destOrd="0" presId="urn:microsoft.com/office/officeart/2005/8/layout/hProcess11"/>
    <dgm:cxn modelId="{1C18D310-9E83-4D01-A625-8157F179CAB4}" type="presParOf" srcId="{5D709784-E520-4765-8E69-282C3EC94DCB}" destId="{9E1F922C-215B-41B8-BBF9-D8FAB4159AE0}" srcOrd="1" destOrd="0" presId="urn:microsoft.com/office/officeart/2005/8/layout/hProcess11"/>
    <dgm:cxn modelId="{2C647E50-79FA-4AE9-87A8-4884997B54C0}" type="presParOf" srcId="{5D709784-E520-4765-8E69-282C3EC94DCB}" destId="{23895DE8-199A-4342-9D50-7AE931458692}" srcOrd="2" destOrd="0" presId="urn:microsoft.com/office/officeart/2005/8/layout/hProcess11"/>
    <dgm:cxn modelId="{02960DB2-CD6E-4C46-8383-4DB47ACE9120}" type="presParOf" srcId="{23895DE8-199A-4342-9D50-7AE931458692}" destId="{E5D73F55-EF21-4EE1-9165-DA5BD10E0B1F}" srcOrd="0" destOrd="0" presId="urn:microsoft.com/office/officeart/2005/8/layout/hProcess11"/>
    <dgm:cxn modelId="{1837BB46-0424-404E-AEE8-7146F66CBCB6}" type="presParOf" srcId="{23895DE8-199A-4342-9D50-7AE931458692}" destId="{040B5661-90E4-469E-A435-9F32BFC4B89D}" srcOrd="1" destOrd="0" presId="urn:microsoft.com/office/officeart/2005/8/layout/hProcess11"/>
    <dgm:cxn modelId="{440F8E4C-4DE7-429B-8618-34E18979EB2B}" type="presParOf" srcId="{23895DE8-199A-4342-9D50-7AE931458692}" destId="{6B18DAD3-7405-429D-9C64-07E8A4B803EC}" srcOrd="2" destOrd="0" presId="urn:microsoft.com/office/officeart/2005/8/layout/hProcess11"/>
    <dgm:cxn modelId="{89E8A073-AF3A-49CC-94C9-18773A3A989A}" type="presParOf" srcId="{5D709784-E520-4765-8E69-282C3EC94DCB}" destId="{FE12A44E-FBD0-4570-90F8-7B92D0F637FC}" srcOrd="3" destOrd="0" presId="urn:microsoft.com/office/officeart/2005/8/layout/hProcess11"/>
    <dgm:cxn modelId="{951A515A-8EA4-4B38-BAB2-F683AF5F025F}" type="presParOf" srcId="{5D709784-E520-4765-8E69-282C3EC94DCB}" destId="{734C2153-7041-4D96-8780-0D7EEE367F59}" srcOrd="4" destOrd="0" presId="urn:microsoft.com/office/officeart/2005/8/layout/hProcess11"/>
    <dgm:cxn modelId="{3B1FC44B-3778-4798-B676-DF5310567B0C}" type="presParOf" srcId="{734C2153-7041-4D96-8780-0D7EEE367F59}" destId="{19F20EC2-5CC4-4F26-B174-CBAF727C2F40}" srcOrd="0" destOrd="0" presId="urn:microsoft.com/office/officeart/2005/8/layout/hProcess11"/>
    <dgm:cxn modelId="{F098AD98-A246-4FEA-B299-68F7BC594582}" type="presParOf" srcId="{734C2153-7041-4D96-8780-0D7EEE367F59}" destId="{88B6DDB7-D751-4FC6-9DEC-4C65A29110B8}" srcOrd="1" destOrd="0" presId="urn:microsoft.com/office/officeart/2005/8/layout/hProcess11"/>
    <dgm:cxn modelId="{8CD8958C-BE58-4B1E-B557-B7FF2EC893BD}" type="presParOf" srcId="{734C2153-7041-4D96-8780-0D7EEE367F59}" destId="{D71C89B2-8E69-494F-997A-60BB3E60C203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CBCB1C-800A-4F7A-821B-756A41A16745}">
      <dsp:nvSpPr>
        <dsp:cNvPr id="0" name=""/>
        <dsp:cNvSpPr/>
      </dsp:nvSpPr>
      <dsp:spPr>
        <a:xfrm rot="5400000">
          <a:off x="-220767" y="221160"/>
          <a:ext cx="1471782" cy="1030247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500" kern="1200" dirty="0"/>
        </a:p>
      </dsp:txBody>
      <dsp:txXfrm rot="-5400000">
        <a:off x="1" y="515517"/>
        <a:ext cx="1030247" cy="441535"/>
      </dsp:txXfrm>
    </dsp:sp>
    <dsp:sp modelId="{036F971D-4B38-4AC4-9C6B-9CCC8CF86F0F}">
      <dsp:nvSpPr>
        <dsp:cNvPr id="0" name=""/>
        <dsp:cNvSpPr/>
      </dsp:nvSpPr>
      <dsp:spPr>
        <a:xfrm rot="5400000">
          <a:off x="5446994" y="-4416353"/>
          <a:ext cx="956658" cy="979015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5240" rIns="15240" bIns="1524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400" kern="120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400" kern="1200"/>
        </a:p>
      </dsp:txBody>
      <dsp:txXfrm rot="-5400000">
        <a:off x="1030247" y="47094"/>
        <a:ext cx="9743452" cy="863258"/>
      </dsp:txXfrm>
    </dsp:sp>
    <dsp:sp modelId="{B526E44E-33BF-49D3-9594-DCAA04546B27}">
      <dsp:nvSpPr>
        <dsp:cNvPr id="0" name=""/>
        <dsp:cNvSpPr/>
      </dsp:nvSpPr>
      <dsp:spPr>
        <a:xfrm rot="5400000">
          <a:off x="-220767" y="1497032"/>
          <a:ext cx="1471782" cy="1030247"/>
        </a:xfrm>
        <a:prstGeom prst="chevron">
          <a:avLst/>
        </a:prstGeom>
        <a:solidFill>
          <a:schemeClr val="accent4">
            <a:hueOff val="-1997857"/>
            <a:satOff val="6205"/>
            <a:lumOff val="8726"/>
            <a:alphaOff val="0"/>
          </a:schemeClr>
        </a:solidFill>
        <a:ln w="12700" cap="flat" cmpd="sng" algn="ctr">
          <a:solidFill>
            <a:schemeClr val="accent4">
              <a:hueOff val="-1997857"/>
              <a:satOff val="6205"/>
              <a:lumOff val="872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500" kern="1200"/>
        </a:p>
      </dsp:txBody>
      <dsp:txXfrm rot="-5400000">
        <a:off x="1" y="1791389"/>
        <a:ext cx="1030247" cy="441535"/>
      </dsp:txXfrm>
    </dsp:sp>
    <dsp:sp modelId="{DE15F2E0-8DDB-43DE-BD5D-29948C5CFEF1}">
      <dsp:nvSpPr>
        <dsp:cNvPr id="0" name=""/>
        <dsp:cNvSpPr/>
      </dsp:nvSpPr>
      <dsp:spPr>
        <a:xfrm rot="5400000">
          <a:off x="5446994" y="-3112499"/>
          <a:ext cx="956658" cy="979015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-1997857"/>
              <a:satOff val="6205"/>
              <a:lumOff val="872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5240" rIns="15240" bIns="1524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400" kern="120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400" kern="1200"/>
        </a:p>
      </dsp:txBody>
      <dsp:txXfrm rot="-5400000">
        <a:off x="1030247" y="1350948"/>
        <a:ext cx="9743452" cy="863258"/>
      </dsp:txXfrm>
    </dsp:sp>
    <dsp:sp modelId="{55AD610C-6A72-44D8-B027-1BD4ED93953E}">
      <dsp:nvSpPr>
        <dsp:cNvPr id="0" name=""/>
        <dsp:cNvSpPr/>
      </dsp:nvSpPr>
      <dsp:spPr>
        <a:xfrm rot="5400000">
          <a:off x="-220767" y="2772904"/>
          <a:ext cx="1471782" cy="1030247"/>
        </a:xfrm>
        <a:prstGeom prst="chevron">
          <a:avLst/>
        </a:prstGeom>
        <a:solidFill>
          <a:schemeClr val="accent4">
            <a:hueOff val="-3995713"/>
            <a:satOff val="12410"/>
            <a:lumOff val="17451"/>
            <a:alphaOff val="0"/>
          </a:schemeClr>
        </a:solidFill>
        <a:ln w="12700" cap="flat" cmpd="sng" algn="ctr">
          <a:solidFill>
            <a:schemeClr val="accent4">
              <a:hueOff val="-3995713"/>
              <a:satOff val="12410"/>
              <a:lumOff val="1745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500" kern="1200"/>
        </a:p>
      </dsp:txBody>
      <dsp:txXfrm rot="-5400000">
        <a:off x="1" y="3067261"/>
        <a:ext cx="1030247" cy="441535"/>
      </dsp:txXfrm>
    </dsp:sp>
    <dsp:sp modelId="{42DE7C21-D12F-4E56-950C-736905842014}">
      <dsp:nvSpPr>
        <dsp:cNvPr id="0" name=""/>
        <dsp:cNvSpPr/>
      </dsp:nvSpPr>
      <dsp:spPr>
        <a:xfrm rot="5400000">
          <a:off x="5446994" y="-1864609"/>
          <a:ext cx="956658" cy="979015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-3995713"/>
              <a:satOff val="12410"/>
              <a:lumOff val="1745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5240" rIns="15240" bIns="1524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400" kern="120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400" kern="1200"/>
        </a:p>
      </dsp:txBody>
      <dsp:txXfrm rot="-5400000">
        <a:off x="1030247" y="2598838"/>
        <a:ext cx="9743452" cy="86325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AF97F41-102D-4BC9-914F-667FA99D2DF4}">
      <dsp:nvSpPr>
        <dsp:cNvPr id="0" name=""/>
        <dsp:cNvSpPr/>
      </dsp:nvSpPr>
      <dsp:spPr>
        <a:xfrm>
          <a:off x="0" y="1207293"/>
          <a:ext cx="10820400" cy="1609725"/>
        </a:xfrm>
        <a:prstGeom prst="notchedRight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F641528-B905-4998-8405-C38913902192}">
      <dsp:nvSpPr>
        <dsp:cNvPr id="0" name=""/>
        <dsp:cNvSpPr/>
      </dsp:nvSpPr>
      <dsp:spPr>
        <a:xfrm>
          <a:off x="4755" y="0"/>
          <a:ext cx="3138338" cy="16097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76936" tIns="376936" rIns="376936" bIns="376936" numCol="1" spcCol="1270" anchor="b" anchorCtr="0">
          <a:noAutofit/>
        </a:bodyPr>
        <a:lstStyle/>
        <a:p>
          <a:pPr marL="0" lvl="0" indent="0" algn="ctr" defTabSz="2355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300" kern="1200"/>
        </a:p>
      </dsp:txBody>
      <dsp:txXfrm>
        <a:off x="4755" y="0"/>
        <a:ext cx="3138338" cy="1609725"/>
      </dsp:txXfrm>
    </dsp:sp>
    <dsp:sp modelId="{C5CAB204-71D5-427E-A60F-D5C4C03E9A92}">
      <dsp:nvSpPr>
        <dsp:cNvPr id="0" name=""/>
        <dsp:cNvSpPr/>
      </dsp:nvSpPr>
      <dsp:spPr>
        <a:xfrm>
          <a:off x="1372708" y="1810940"/>
          <a:ext cx="402431" cy="402431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E5D73F55-EF21-4EE1-9165-DA5BD10E0B1F}">
      <dsp:nvSpPr>
        <dsp:cNvPr id="0" name=""/>
        <dsp:cNvSpPr/>
      </dsp:nvSpPr>
      <dsp:spPr>
        <a:xfrm>
          <a:off x="3300010" y="2414587"/>
          <a:ext cx="3138338" cy="16097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76936" tIns="376936" rIns="376936" bIns="376936" numCol="1" spcCol="1270" anchor="t" anchorCtr="0">
          <a:noAutofit/>
        </a:bodyPr>
        <a:lstStyle/>
        <a:p>
          <a:pPr marL="0" lvl="0" indent="0" algn="ctr" defTabSz="2355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300" kern="1200"/>
        </a:p>
      </dsp:txBody>
      <dsp:txXfrm>
        <a:off x="3300010" y="2414587"/>
        <a:ext cx="3138338" cy="1609725"/>
      </dsp:txXfrm>
    </dsp:sp>
    <dsp:sp modelId="{040B5661-90E4-469E-A435-9F32BFC4B89D}">
      <dsp:nvSpPr>
        <dsp:cNvPr id="0" name=""/>
        <dsp:cNvSpPr/>
      </dsp:nvSpPr>
      <dsp:spPr>
        <a:xfrm>
          <a:off x="4667964" y="1810940"/>
          <a:ext cx="402431" cy="402431"/>
        </a:xfrm>
        <a:prstGeom prst="ellipse">
          <a:avLst/>
        </a:prstGeom>
        <a:solidFill>
          <a:schemeClr val="accent2">
            <a:hueOff val="-510370"/>
            <a:satOff val="5498"/>
            <a:lumOff val="7352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19F20EC2-5CC4-4F26-B174-CBAF727C2F40}">
      <dsp:nvSpPr>
        <dsp:cNvPr id="0" name=""/>
        <dsp:cNvSpPr/>
      </dsp:nvSpPr>
      <dsp:spPr>
        <a:xfrm>
          <a:off x="6595266" y="0"/>
          <a:ext cx="3138338" cy="16097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76936" tIns="376936" rIns="376936" bIns="376936" numCol="1" spcCol="1270" anchor="b" anchorCtr="0">
          <a:noAutofit/>
        </a:bodyPr>
        <a:lstStyle/>
        <a:p>
          <a:pPr marL="0" lvl="0" indent="0" algn="ctr" defTabSz="2355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300" kern="1200"/>
        </a:p>
      </dsp:txBody>
      <dsp:txXfrm>
        <a:off x="6595266" y="0"/>
        <a:ext cx="3138338" cy="1609725"/>
      </dsp:txXfrm>
    </dsp:sp>
    <dsp:sp modelId="{88B6DDB7-D751-4FC6-9DEC-4C65A29110B8}">
      <dsp:nvSpPr>
        <dsp:cNvPr id="0" name=""/>
        <dsp:cNvSpPr/>
      </dsp:nvSpPr>
      <dsp:spPr>
        <a:xfrm>
          <a:off x="7963219" y="1810940"/>
          <a:ext cx="402431" cy="402431"/>
        </a:xfrm>
        <a:prstGeom prst="ellipse">
          <a:avLst/>
        </a:prstGeom>
        <a:solidFill>
          <a:schemeClr val="accent2">
            <a:hueOff val="-1020741"/>
            <a:satOff val="10995"/>
            <a:lumOff val="1470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424D95-1DBE-471C-9A97-B084FEC91484}" type="datetimeFigureOut">
              <a:rPr lang="en-US" smtClean="0"/>
              <a:t>9/24/2018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D28466-850B-4A98-993A-37A993182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3422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C49E9B6C-7D7A-4386-A1E6-C5F8AA84C14C}" type="datetimeFigureOut">
              <a:rPr lang="en-US" smtClean="0"/>
              <a:t>9/24/2018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2C61F340-204F-4D73-92C3-8AED99C1DF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3188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E9B6C-7D7A-4386-A1E6-C5F8AA84C14C}" type="datetimeFigureOut">
              <a:rPr lang="en-US" smtClean="0"/>
              <a:t>9/24/2018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1F340-204F-4D73-92C3-8AED99C1DF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9602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C49E9B6C-7D7A-4386-A1E6-C5F8AA84C14C}" type="datetimeFigureOut">
              <a:rPr lang="en-US" smtClean="0"/>
              <a:t>9/24/2018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C61F340-204F-4D73-92C3-8AED99C1DF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7710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C49E9B6C-7D7A-4386-A1E6-C5F8AA84C14C}" type="datetimeFigureOut">
              <a:rPr lang="en-US" smtClean="0"/>
              <a:t>9/24/2018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C61F340-204F-4D73-92C3-8AED99C1DFDD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520361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C49E9B6C-7D7A-4386-A1E6-C5F8AA84C14C}" type="datetimeFigureOut">
              <a:rPr lang="en-US" smtClean="0"/>
              <a:t>9/24/2018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C61F340-204F-4D73-92C3-8AED99C1DF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8606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E9B6C-7D7A-4386-A1E6-C5F8AA84C14C}" type="datetimeFigureOut">
              <a:rPr lang="en-US" smtClean="0"/>
              <a:t>9/24/2018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1F340-204F-4D73-92C3-8AED99C1DF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67416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E9B6C-7D7A-4386-A1E6-C5F8AA84C14C}" type="datetimeFigureOut">
              <a:rPr lang="en-US" smtClean="0"/>
              <a:t>9/24/2018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1F340-204F-4D73-92C3-8AED99C1DF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60763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E9B6C-7D7A-4386-A1E6-C5F8AA84C14C}" type="datetimeFigureOut">
              <a:rPr lang="en-US" smtClean="0"/>
              <a:t>9/24/2018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1F340-204F-4D73-92C3-8AED99C1DF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71638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C49E9B6C-7D7A-4386-A1E6-C5F8AA84C14C}" type="datetimeFigureOut">
              <a:rPr lang="en-US" smtClean="0"/>
              <a:t>9/24/2018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C61F340-204F-4D73-92C3-8AED99C1DF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9959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E9B6C-7D7A-4386-A1E6-C5F8AA84C14C}" type="datetimeFigureOut">
              <a:rPr lang="en-US" smtClean="0"/>
              <a:t>9/24/2018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1F340-204F-4D73-92C3-8AED99C1DF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1376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C49E9B6C-7D7A-4386-A1E6-C5F8AA84C14C}" type="datetimeFigureOut">
              <a:rPr lang="en-US" smtClean="0"/>
              <a:t>9/24/2018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C61F340-204F-4D73-92C3-8AED99C1DF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6812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E9B6C-7D7A-4386-A1E6-C5F8AA84C14C}" type="datetimeFigureOut">
              <a:rPr lang="en-US" smtClean="0"/>
              <a:t>9/24/2018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1F340-204F-4D73-92C3-8AED99C1DF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4854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E9B6C-7D7A-4386-A1E6-C5F8AA84C14C}" type="datetimeFigureOut">
              <a:rPr lang="en-US" smtClean="0"/>
              <a:t>9/24/2018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1F340-204F-4D73-92C3-8AED99C1DF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3290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E9B6C-7D7A-4386-A1E6-C5F8AA84C14C}" type="datetimeFigureOut">
              <a:rPr lang="en-US" smtClean="0"/>
              <a:t>9/24/2018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1F340-204F-4D73-92C3-8AED99C1DF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214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E9B6C-7D7A-4386-A1E6-C5F8AA84C14C}" type="datetimeFigureOut">
              <a:rPr lang="en-US" smtClean="0"/>
              <a:t>9/24/2018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1F340-204F-4D73-92C3-8AED99C1DF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931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E9B6C-7D7A-4386-A1E6-C5F8AA84C14C}" type="datetimeFigureOut">
              <a:rPr lang="en-US" smtClean="0"/>
              <a:t>9/24/2018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1F340-204F-4D73-92C3-8AED99C1DF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2747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E9B6C-7D7A-4386-A1E6-C5F8AA84C14C}" type="datetimeFigureOut">
              <a:rPr lang="en-US" smtClean="0"/>
              <a:t>9/24/2018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1F340-204F-4D73-92C3-8AED99C1DF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5888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9E9B6C-7D7A-4386-A1E6-C5F8AA84C14C}" type="datetimeFigureOut">
              <a:rPr lang="en-US" smtClean="0"/>
              <a:t>9/24/2018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61F340-204F-4D73-92C3-8AED99C1DF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6587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9" r:id="rId1"/>
    <p:sldLayoutId id="2147483890" r:id="rId2"/>
    <p:sldLayoutId id="2147483891" r:id="rId3"/>
    <p:sldLayoutId id="2147483892" r:id="rId4"/>
    <p:sldLayoutId id="2147483893" r:id="rId5"/>
    <p:sldLayoutId id="2147483894" r:id="rId6"/>
    <p:sldLayoutId id="2147483895" r:id="rId7"/>
    <p:sldLayoutId id="2147483896" r:id="rId8"/>
    <p:sldLayoutId id="2147483897" r:id="rId9"/>
    <p:sldLayoutId id="2147483898" r:id="rId10"/>
    <p:sldLayoutId id="2147483899" r:id="rId11"/>
    <p:sldLayoutId id="2147483900" r:id="rId12"/>
    <p:sldLayoutId id="2147483901" r:id="rId13"/>
    <p:sldLayoutId id="2147483902" r:id="rId14"/>
    <p:sldLayoutId id="2147483903" r:id="rId15"/>
    <p:sldLayoutId id="2147483904" r:id="rId16"/>
    <p:sldLayoutId id="2147483905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mailto:sierra.duffey@tbs-sct.gc.ca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59DEDE1-5C84-43C9-8027-A4A59726B0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05611"/>
            <a:ext cx="12192000" cy="601133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C8EC00E-BF14-42F4-A3EA-56C3EA07EE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06286" y="601813"/>
            <a:ext cx="9448800" cy="1825096"/>
          </a:xfrm>
        </p:spPr>
        <p:txBody>
          <a:bodyPr>
            <a:normAutofit/>
          </a:bodyPr>
          <a:lstStyle/>
          <a:p>
            <a:r>
              <a:rPr lang="en-US" sz="5400" cap="none" dirty="0">
                <a:solidFill>
                  <a:schemeClr val="accent6"/>
                </a:solidFill>
              </a:rPr>
              <a:t>Presentation template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93CD6F-664E-49BB-8778-6D2C70E8E4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1600" y="2558486"/>
            <a:ext cx="9448800" cy="1183089"/>
          </a:xfrm>
        </p:spPr>
        <p:txBody>
          <a:bodyPr>
            <a:normAutofit lnSpcReduction="10000"/>
          </a:bodyPr>
          <a:lstStyle/>
          <a:p>
            <a:pPr>
              <a:lnSpc>
                <a:spcPct val="170000"/>
              </a:lnSpc>
            </a:pPr>
            <a:r>
              <a:rPr lang="en-US" dirty="0"/>
              <a:t>Digital Collaboration Division</a:t>
            </a:r>
          </a:p>
          <a:p>
            <a:pPr>
              <a:lnSpc>
                <a:spcPct val="170000"/>
              </a:lnSpc>
            </a:pPr>
            <a:r>
              <a:rPr lang="en-US" dirty="0"/>
              <a:t>Month, day, 2018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477FD1F-787E-4DF3-90FB-52AE2867F3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699" y="224562"/>
            <a:ext cx="1972217" cy="245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6768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B1593-B0EA-400B-B673-47D86B5E4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>
                <a:solidFill>
                  <a:schemeClr val="accent4"/>
                </a:solidFill>
              </a:rPr>
              <a:t>Comparison slide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9EA9B1-0B07-402D-B3AD-23566D16EA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Category 1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1585D73C-76F3-4868-966F-B19EF22EA62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Text would go here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69F3E54-4305-42E1-BF93-8FF139CE8D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Category 2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5BE8813-4B03-4F15-8057-6501FE97FF24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Text would go here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B3C88C9-7B01-4126-B693-4EE3DD06B68D}"/>
              </a:ext>
            </a:extLst>
          </p:cNvPr>
          <p:cNvSpPr/>
          <p:nvPr/>
        </p:nvSpPr>
        <p:spPr>
          <a:xfrm>
            <a:off x="0" y="6624735"/>
            <a:ext cx="12192000" cy="233265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080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5BECCD0-03CB-4D74-B5A5-F269244CF1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3589867"/>
            <a:ext cx="12192000" cy="326813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76D25D-47CE-4C21-B385-00B30CA87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This is where you would put a quote or key message.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53AB7F-94F4-4D93-8794-E8CFE4130721}"/>
              </a:ext>
            </a:extLst>
          </p:cNvPr>
          <p:cNvSpPr>
            <a:spLocks noGrp="1"/>
          </p:cNvSpPr>
          <p:nvPr>
            <p:ph type="body" sz="half" idx="13"/>
          </p:nvPr>
        </p:nvSpPr>
        <p:spPr>
          <a:xfrm>
            <a:off x="1245981" y="2903262"/>
            <a:ext cx="9592736" cy="444443"/>
          </a:xfrm>
        </p:spPr>
        <p:txBody>
          <a:bodyPr/>
          <a:lstStyle/>
          <a:p>
            <a:r>
              <a:rPr lang="en-US" dirty="0"/>
              <a:t>- Author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2E1FC5-0825-4F0F-B79D-7FD8B2126E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55095" y="3358027"/>
            <a:ext cx="10151533" cy="679871"/>
          </a:xfrm>
        </p:spPr>
        <p:txBody>
          <a:bodyPr/>
          <a:lstStyle/>
          <a:p>
            <a:r>
              <a:rPr lang="en-US" dirty="0"/>
              <a:t>Additional context here.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F3ED40-048A-4BD4-9EEA-F0FF5EE4AE8D}"/>
              </a:ext>
            </a:extLst>
          </p:cNvPr>
          <p:cNvSpPr txBox="1"/>
          <p:nvPr/>
        </p:nvSpPr>
        <p:spPr>
          <a:xfrm>
            <a:off x="408647" y="1270950"/>
            <a:ext cx="83733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>
                <a:solidFill>
                  <a:schemeClr val="bg2">
                    <a:lumMod val="25000"/>
                  </a:schemeClr>
                </a:solidFill>
                <a:latin typeface="Adobe Caslon Pro" panose="0205050205050A020403" pitchFamily="18" charset="0"/>
              </a:rPr>
              <a:t>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809D26-A43B-4D52-BBDA-7B3A4239B8F8}"/>
              </a:ext>
            </a:extLst>
          </p:cNvPr>
          <p:cNvSpPr txBox="1"/>
          <p:nvPr/>
        </p:nvSpPr>
        <p:spPr>
          <a:xfrm rot="10800000">
            <a:off x="10954486" y="1188438"/>
            <a:ext cx="83733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>
                <a:solidFill>
                  <a:schemeClr val="bg2">
                    <a:lumMod val="25000"/>
                  </a:schemeClr>
                </a:solidFill>
                <a:latin typeface="Adobe Caslon Pro" panose="0205050205050A020403" pitchFamily="18" charset="0"/>
              </a:rPr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27628047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B1593-B0EA-400B-B673-47D86B5E48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6939" y="430244"/>
            <a:ext cx="8610600" cy="1295400"/>
          </a:xfrm>
        </p:spPr>
        <p:txBody>
          <a:bodyPr/>
          <a:lstStyle/>
          <a:p>
            <a:r>
              <a:rPr lang="en-US" cap="none" dirty="0">
                <a:solidFill>
                  <a:schemeClr val="accent4"/>
                </a:solidFill>
              </a:rPr>
              <a:t>Mock-up slide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B3C88C9-7B01-4126-B693-4EE3DD06B68D}"/>
              </a:ext>
            </a:extLst>
          </p:cNvPr>
          <p:cNvSpPr/>
          <p:nvPr/>
        </p:nvSpPr>
        <p:spPr>
          <a:xfrm>
            <a:off x="0" y="6624735"/>
            <a:ext cx="12192000" cy="233265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720FED5-4739-43E6-87F5-EC19D4FEE5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96143"/>
            <a:ext cx="6353369" cy="423557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A6223B3-262D-44B4-9811-2972A80A85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8631" y="1796143"/>
            <a:ext cx="6353369" cy="4235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8760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313A3-8A9F-4362-81D0-621D3D61E3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6673" y="923515"/>
            <a:ext cx="4114800" cy="819539"/>
          </a:xfrm>
        </p:spPr>
        <p:txBody>
          <a:bodyPr/>
          <a:lstStyle/>
          <a:p>
            <a:r>
              <a:rPr lang="en-US" cap="none" dirty="0">
                <a:solidFill>
                  <a:schemeClr val="accent4"/>
                </a:solidFill>
              </a:rPr>
              <a:t>Section title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75384A4-59E8-4F85-8A69-2646D4160E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833" y="923515"/>
            <a:ext cx="3162525" cy="4744664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DBB477-6AD5-482B-BAAC-8BCF4BD8D4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596673" y="1743054"/>
            <a:ext cx="4114800" cy="3094485"/>
          </a:xfrm>
        </p:spPr>
        <p:txBody>
          <a:bodyPr/>
          <a:lstStyle/>
          <a:p>
            <a:r>
              <a:rPr lang="en-US" dirty="0"/>
              <a:t>Here is more content with a caption</a:t>
            </a:r>
          </a:p>
        </p:txBody>
      </p:sp>
      <p:pic>
        <p:nvPicPr>
          <p:cNvPr id="8" name="Content Placeholder 5">
            <a:extLst>
              <a:ext uri="{FF2B5EF4-FFF2-40B4-BE49-F238E27FC236}">
                <a16:creationId xmlns:a16="http://schemas.microsoft.com/office/drawing/2014/main" id="{ADD592E0-9C1C-4C89-B6DF-3006780129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6358" y="923516"/>
            <a:ext cx="3162525" cy="474466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1A32B52-D9C1-4023-9C44-982728432860}"/>
              </a:ext>
            </a:extLst>
          </p:cNvPr>
          <p:cNvSpPr/>
          <p:nvPr/>
        </p:nvSpPr>
        <p:spPr>
          <a:xfrm>
            <a:off x="0" y="6624735"/>
            <a:ext cx="12192000" cy="23326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831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B1593-B0EA-400B-B673-47D86B5E48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1630" y="14412"/>
            <a:ext cx="8610600" cy="1295400"/>
          </a:xfrm>
        </p:spPr>
        <p:txBody>
          <a:bodyPr/>
          <a:lstStyle/>
          <a:p>
            <a:r>
              <a:rPr lang="en-US" cap="none" dirty="0">
                <a:solidFill>
                  <a:schemeClr val="accent4"/>
                </a:solidFill>
              </a:rPr>
              <a:t>Optional presentation elements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B3C88C9-7B01-4126-B693-4EE3DD06B68D}"/>
              </a:ext>
            </a:extLst>
          </p:cNvPr>
          <p:cNvSpPr/>
          <p:nvPr/>
        </p:nvSpPr>
        <p:spPr>
          <a:xfrm>
            <a:off x="0" y="6624735"/>
            <a:ext cx="12192000" cy="233265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6541071-F5C2-4522-9746-8638672652F7}"/>
              </a:ext>
            </a:extLst>
          </p:cNvPr>
          <p:cNvSpPr/>
          <p:nvPr/>
        </p:nvSpPr>
        <p:spPr>
          <a:xfrm>
            <a:off x="1793654" y="3055192"/>
            <a:ext cx="1249960" cy="4571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2E7A83B-C2E8-4F7E-BC2B-2C82DA081235}"/>
              </a:ext>
            </a:extLst>
          </p:cNvPr>
          <p:cNvSpPr/>
          <p:nvPr/>
        </p:nvSpPr>
        <p:spPr>
          <a:xfrm>
            <a:off x="3061790" y="3055191"/>
            <a:ext cx="1249960" cy="4571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327661-9F4A-470C-8EE3-6957FC77E8CC}"/>
              </a:ext>
            </a:extLst>
          </p:cNvPr>
          <p:cNvSpPr txBox="1"/>
          <p:nvPr/>
        </p:nvSpPr>
        <p:spPr>
          <a:xfrm>
            <a:off x="711474" y="2664996"/>
            <a:ext cx="11241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Topic 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700F4E2-A19D-4BA3-B4F9-9176DDC30FCB}"/>
              </a:ext>
            </a:extLst>
          </p:cNvPr>
          <p:cNvSpPr txBox="1"/>
          <p:nvPr/>
        </p:nvSpPr>
        <p:spPr>
          <a:xfrm>
            <a:off x="1919489" y="2664996"/>
            <a:ext cx="11241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Topic 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176E2D5-43BE-4112-AD55-4FCA8D9E2EE8}"/>
              </a:ext>
            </a:extLst>
          </p:cNvPr>
          <p:cNvSpPr txBox="1"/>
          <p:nvPr/>
        </p:nvSpPr>
        <p:spPr>
          <a:xfrm>
            <a:off x="3077170" y="2664996"/>
            <a:ext cx="14289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Active topic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D96B5EE-B6C6-49DF-A82A-514987D9E210}"/>
              </a:ext>
            </a:extLst>
          </p:cNvPr>
          <p:cNvSpPr txBox="1"/>
          <p:nvPr/>
        </p:nvSpPr>
        <p:spPr>
          <a:xfrm>
            <a:off x="4338315" y="2664996"/>
            <a:ext cx="14289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Topic 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3839FF-1E69-4498-A2C8-BE1D9BAE5B38}"/>
              </a:ext>
            </a:extLst>
          </p:cNvPr>
          <p:cNvSpPr txBox="1"/>
          <p:nvPr/>
        </p:nvSpPr>
        <p:spPr>
          <a:xfrm>
            <a:off x="595426" y="1133585"/>
            <a:ext cx="3910669" cy="10387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Presentation anchor:</a:t>
            </a:r>
          </a:p>
          <a:p>
            <a:pPr>
              <a:lnSpc>
                <a:spcPct val="150000"/>
              </a:lnSpc>
            </a:pPr>
            <a:r>
              <a:rPr lang="en-US" sz="1200" dirty="0"/>
              <a:t>to use in longer presentations, at bottom of each content slide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EAE8543-F238-4DB4-A459-1F94BB77B371}"/>
              </a:ext>
            </a:extLst>
          </p:cNvPr>
          <p:cNvSpPr/>
          <p:nvPr/>
        </p:nvSpPr>
        <p:spPr>
          <a:xfrm>
            <a:off x="515731" y="3055191"/>
            <a:ext cx="1249960" cy="4571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D26A1F5-A6DD-41BE-928E-E7C3165C8EC3}"/>
              </a:ext>
            </a:extLst>
          </p:cNvPr>
          <p:cNvSpPr/>
          <p:nvPr/>
        </p:nvSpPr>
        <p:spPr>
          <a:xfrm>
            <a:off x="4357889" y="3055191"/>
            <a:ext cx="1249960" cy="4571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37623E4-E325-4311-9CE3-5568BBBA58EA}"/>
              </a:ext>
            </a:extLst>
          </p:cNvPr>
          <p:cNvSpPr txBox="1"/>
          <p:nvPr/>
        </p:nvSpPr>
        <p:spPr>
          <a:xfrm>
            <a:off x="7123175" y="2146840"/>
            <a:ext cx="22901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GCmessage</a:t>
            </a:r>
            <a:endParaRPr lang="en-US" sz="24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878E187-2F12-4CF4-91D2-FBD054988864}"/>
              </a:ext>
            </a:extLst>
          </p:cNvPr>
          <p:cNvSpPr txBox="1"/>
          <p:nvPr/>
        </p:nvSpPr>
        <p:spPr>
          <a:xfrm>
            <a:off x="7123175" y="1029271"/>
            <a:ext cx="3910669" cy="10387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Stage indicator:</a:t>
            </a:r>
          </a:p>
          <a:p>
            <a:pPr>
              <a:lnSpc>
                <a:spcPct val="150000"/>
              </a:lnSpc>
            </a:pPr>
            <a:r>
              <a:rPr lang="en-US" sz="1200" dirty="0"/>
              <a:t>To show the progress of our applications. Can be placed anywhere on a relevant slide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3F0D0B2-7BE3-4A01-A57A-37561607FA88}"/>
              </a:ext>
            </a:extLst>
          </p:cNvPr>
          <p:cNvSpPr/>
          <p:nvPr/>
        </p:nvSpPr>
        <p:spPr>
          <a:xfrm>
            <a:off x="7221525" y="3038442"/>
            <a:ext cx="314140" cy="292431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B97C032-CDC4-42A4-9D7F-054A02C40560}"/>
              </a:ext>
            </a:extLst>
          </p:cNvPr>
          <p:cNvSpPr/>
          <p:nvPr/>
        </p:nvSpPr>
        <p:spPr>
          <a:xfrm>
            <a:off x="7686165" y="3034302"/>
            <a:ext cx="314140" cy="292431"/>
          </a:xfrm>
          <a:prstGeom prst="ellipse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77F86A2-DDF1-4134-97B0-C9085D586C2C}"/>
              </a:ext>
            </a:extLst>
          </p:cNvPr>
          <p:cNvSpPr/>
          <p:nvPr/>
        </p:nvSpPr>
        <p:spPr>
          <a:xfrm>
            <a:off x="8145711" y="3042045"/>
            <a:ext cx="314140" cy="292431"/>
          </a:xfrm>
          <a:prstGeom prst="ellipse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039C8C6D-6B5F-454B-8EF6-A22034CFF379}"/>
              </a:ext>
            </a:extLst>
          </p:cNvPr>
          <p:cNvSpPr/>
          <p:nvPr/>
        </p:nvSpPr>
        <p:spPr>
          <a:xfrm>
            <a:off x="8610351" y="3058991"/>
            <a:ext cx="314140" cy="292431"/>
          </a:xfrm>
          <a:prstGeom prst="ellipse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66D5BBC-4376-43CD-B6AC-F33A7B9F0EA4}"/>
              </a:ext>
            </a:extLst>
          </p:cNvPr>
          <p:cNvSpPr txBox="1"/>
          <p:nvPr/>
        </p:nvSpPr>
        <p:spPr>
          <a:xfrm>
            <a:off x="7156730" y="2613754"/>
            <a:ext cx="14289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Research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1C808B1-554E-4AE3-B664-8944A6D8CF65}"/>
              </a:ext>
            </a:extLst>
          </p:cNvPr>
          <p:cNvSpPr/>
          <p:nvPr/>
        </p:nvSpPr>
        <p:spPr>
          <a:xfrm>
            <a:off x="7232233" y="3981342"/>
            <a:ext cx="314140" cy="292431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648A9C6-45F9-46D6-865A-522A67AB7473}"/>
              </a:ext>
            </a:extLst>
          </p:cNvPr>
          <p:cNvSpPr/>
          <p:nvPr/>
        </p:nvSpPr>
        <p:spPr>
          <a:xfrm>
            <a:off x="7696873" y="3989572"/>
            <a:ext cx="314140" cy="292431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28257BB4-B760-41E3-845B-BBBDC0DD7B1B}"/>
              </a:ext>
            </a:extLst>
          </p:cNvPr>
          <p:cNvSpPr/>
          <p:nvPr/>
        </p:nvSpPr>
        <p:spPr>
          <a:xfrm>
            <a:off x="8156419" y="3977041"/>
            <a:ext cx="314140" cy="292431"/>
          </a:xfrm>
          <a:prstGeom prst="ellipse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512E489E-9335-4121-875C-3D97F04D3C1E}"/>
              </a:ext>
            </a:extLst>
          </p:cNvPr>
          <p:cNvSpPr/>
          <p:nvPr/>
        </p:nvSpPr>
        <p:spPr>
          <a:xfrm>
            <a:off x="8621059" y="3983225"/>
            <a:ext cx="314140" cy="292431"/>
          </a:xfrm>
          <a:prstGeom prst="ellipse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BFE122F-9148-4860-A2BD-9F52FAB1F587}"/>
              </a:ext>
            </a:extLst>
          </p:cNvPr>
          <p:cNvSpPr txBox="1"/>
          <p:nvPr/>
        </p:nvSpPr>
        <p:spPr>
          <a:xfrm>
            <a:off x="7167438" y="3556654"/>
            <a:ext cx="14289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Pilot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DFF17B2C-5665-4E9E-872F-8D062817989A}"/>
              </a:ext>
            </a:extLst>
          </p:cNvPr>
          <p:cNvSpPr/>
          <p:nvPr/>
        </p:nvSpPr>
        <p:spPr>
          <a:xfrm>
            <a:off x="7232233" y="4906788"/>
            <a:ext cx="314140" cy="292431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179F929E-D1A7-4B80-A606-E5FAF33393CF}"/>
              </a:ext>
            </a:extLst>
          </p:cNvPr>
          <p:cNvSpPr/>
          <p:nvPr/>
        </p:nvSpPr>
        <p:spPr>
          <a:xfrm>
            <a:off x="7696873" y="4910909"/>
            <a:ext cx="314140" cy="292431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D8FE9186-ABA3-44D4-B66B-C9FB2ACF091C}"/>
              </a:ext>
            </a:extLst>
          </p:cNvPr>
          <p:cNvSpPr/>
          <p:nvPr/>
        </p:nvSpPr>
        <p:spPr>
          <a:xfrm>
            <a:off x="8156419" y="4917863"/>
            <a:ext cx="314140" cy="292431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30756179-79CF-4512-9102-DE70731662AA}"/>
              </a:ext>
            </a:extLst>
          </p:cNvPr>
          <p:cNvSpPr/>
          <p:nvPr/>
        </p:nvSpPr>
        <p:spPr>
          <a:xfrm>
            <a:off x="8621059" y="4917863"/>
            <a:ext cx="314140" cy="292431"/>
          </a:xfrm>
          <a:prstGeom prst="ellipse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244313F-D737-42C9-9808-0AE707D80EAE}"/>
              </a:ext>
            </a:extLst>
          </p:cNvPr>
          <p:cNvSpPr txBox="1"/>
          <p:nvPr/>
        </p:nvSpPr>
        <p:spPr>
          <a:xfrm>
            <a:off x="7167438" y="4482100"/>
            <a:ext cx="14289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Beta</a:t>
            </a: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62AA72A3-E517-4D22-96FF-E7760263151E}"/>
              </a:ext>
            </a:extLst>
          </p:cNvPr>
          <p:cNvSpPr/>
          <p:nvPr/>
        </p:nvSpPr>
        <p:spPr>
          <a:xfrm>
            <a:off x="7232233" y="5852201"/>
            <a:ext cx="314140" cy="292431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12B248E0-6120-4DC1-9A06-0BFD663D8256}"/>
              </a:ext>
            </a:extLst>
          </p:cNvPr>
          <p:cNvSpPr/>
          <p:nvPr/>
        </p:nvSpPr>
        <p:spPr>
          <a:xfrm>
            <a:off x="7696873" y="5852201"/>
            <a:ext cx="314140" cy="292431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F686C587-E45F-4106-A892-7FD92B85E079}"/>
              </a:ext>
            </a:extLst>
          </p:cNvPr>
          <p:cNvSpPr/>
          <p:nvPr/>
        </p:nvSpPr>
        <p:spPr>
          <a:xfrm>
            <a:off x="8156419" y="5852933"/>
            <a:ext cx="314140" cy="292431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104EFDBF-9EC9-4F3B-86F8-CCD910A368C0}"/>
              </a:ext>
            </a:extLst>
          </p:cNvPr>
          <p:cNvSpPr/>
          <p:nvPr/>
        </p:nvSpPr>
        <p:spPr>
          <a:xfrm>
            <a:off x="8621059" y="5865390"/>
            <a:ext cx="314140" cy="292431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CFF9FA8-E0BA-4144-BADB-811D01E47E07}"/>
              </a:ext>
            </a:extLst>
          </p:cNvPr>
          <p:cNvSpPr txBox="1"/>
          <p:nvPr/>
        </p:nvSpPr>
        <p:spPr>
          <a:xfrm>
            <a:off x="7167438" y="5427513"/>
            <a:ext cx="14289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Live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8A36727-D8AD-4CC0-BA00-605D0B8FE0A0}"/>
              </a:ext>
            </a:extLst>
          </p:cNvPr>
          <p:cNvSpPr txBox="1"/>
          <p:nvPr/>
        </p:nvSpPr>
        <p:spPr>
          <a:xfrm>
            <a:off x="526216" y="3594838"/>
            <a:ext cx="3910669" cy="7617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Stylized numbers:</a:t>
            </a:r>
          </a:p>
          <a:p>
            <a:pPr>
              <a:lnSpc>
                <a:spcPct val="150000"/>
              </a:lnSpc>
            </a:pPr>
            <a:r>
              <a:rPr lang="en-US" sz="1200" dirty="0"/>
              <a:t>Used anywhere to emphasize particular statistics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979BDF8-0FFD-4665-8220-A876419AACD6}"/>
              </a:ext>
            </a:extLst>
          </p:cNvPr>
          <p:cNvSpPr txBox="1"/>
          <p:nvPr/>
        </p:nvSpPr>
        <p:spPr>
          <a:xfrm>
            <a:off x="711474" y="4514394"/>
            <a:ext cx="8069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25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F68D384E-5D95-4425-91FA-412A7E2B37ED}"/>
              </a:ext>
            </a:extLst>
          </p:cNvPr>
          <p:cNvSpPr txBox="1"/>
          <p:nvPr/>
        </p:nvSpPr>
        <p:spPr>
          <a:xfrm>
            <a:off x="946366" y="5099169"/>
            <a:ext cx="17784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New members</a:t>
            </a:r>
          </a:p>
        </p:txBody>
      </p:sp>
      <p:sp>
        <p:nvSpPr>
          <p:cNvPr id="59" name="Isosceles Triangle 58">
            <a:extLst>
              <a:ext uri="{FF2B5EF4-FFF2-40B4-BE49-F238E27FC236}">
                <a16:creationId xmlns:a16="http://schemas.microsoft.com/office/drawing/2014/main" id="{1E348B56-5B96-4240-9D65-6890295E90AD}"/>
              </a:ext>
            </a:extLst>
          </p:cNvPr>
          <p:cNvSpPr/>
          <p:nvPr/>
        </p:nvSpPr>
        <p:spPr>
          <a:xfrm>
            <a:off x="1607507" y="5438976"/>
            <a:ext cx="176168" cy="146861"/>
          </a:xfrm>
          <a:prstGeom prst="triangle">
            <a:avLst/>
          </a:prstGeom>
          <a:solidFill>
            <a:schemeClr val="accent5">
              <a:lumMod val="50000"/>
            </a:schemeClr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5A53E0B-DABF-44EF-81E0-46EC8C1B558B}"/>
              </a:ext>
            </a:extLst>
          </p:cNvPr>
          <p:cNvSpPr txBox="1"/>
          <p:nvPr/>
        </p:nvSpPr>
        <p:spPr>
          <a:xfrm>
            <a:off x="1766897" y="5415171"/>
            <a:ext cx="55367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50%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3B6B6A5E-B7B2-46A9-BE2B-B55E01BFCA35}"/>
              </a:ext>
            </a:extLst>
          </p:cNvPr>
          <p:cNvSpPr txBox="1"/>
          <p:nvPr/>
        </p:nvSpPr>
        <p:spPr>
          <a:xfrm>
            <a:off x="2584206" y="4514394"/>
            <a:ext cx="8069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25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4B458AA7-3474-4647-B4F1-198E8F2C59F7}"/>
              </a:ext>
            </a:extLst>
          </p:cNvPr>
          <p:cNvSpPr txBox="1"/>
          <p:nvPr/>
        </p:nvSpPr>
        <p:spPr>
          <a:xfrm>
            <a:off x="2853654" y="5082461"/>
            <a:ext cx="17784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New members</a:t>
            </a:r>
          </a:p>
        </p:txBody>
      </p:sp>
      <p:sp>
        <p:nvSpPr>
          <p:cNvPr id="63" name="Isosceles Triangle 62">
            <a:extLst>
              <a:ext uri="{FF2B5EF4-FFF2-40B4-BE49-F238E27FC236}">
                <a16:creationId xmlns:a16="http://schemas.microsoft.com/office/drawing/2014/main" id="{ABD0B102-8F61-4505-A6DC-5F9DED8780E9}"/>
              </a:ext>
            </a:extLst>
          </p:cNvPr>
          <p:cNvSpPr/>
          <p:nvPr/>
        </p:nvSpPr>
        <p:spPr>
          <a:xfrm rot="10800000">
            <a:off x="3574108" y="5464143"/>
            <a:ext cx="176168" cy="146861"/>
          </a:xfrm>
          <a:prstGeom prst="triangle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0EE8971B-7E8D-48C8-A4C9-71484E6CFF92}"/>
              </a:ext>
            </a:extLst>
          </p:cNvPr>
          <p:cNvSpPr txBox="1"/>
          <p:nvPr/>
        </p:nvSpPr>
        <p:spPr>
          <a:xfrm>
            <a:off x="3708331" y="5415171"/>
            <a:ext cx="55367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50%</a:t>
            </a:r>
          </a:p>
        </p:txBody>
      </p:sp>
    </p:spTree>
    <p:extLst>
      <p:ext uri="{BB962C8B-B14F-4D97-AF65-F5344CB8AC3E}">
        <p14:creationId xmlns:p14="http://schemas.microsoft.com/office/powerpoint/2010/main" val="12199183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5BECCD0-03CB-4D74-B5A5-F269244CF1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3321418"/>
            <a:ext cx="12192000" cy="326813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76D25D-47CE-4C21-B385-00B30CA87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5999" y="560586"/>
            <a:ext cx="10151533" cy="2604495"/>
          </a:xfrm>
        </p:spPr>
        <p:txBody>
          <a:bodyPr>
            <a:normAutofit/>
          </a:bodyPr>
          <a:lstStyle/>
          <a:p>
            <a:r>
              <a:rPr lang="en-US" sz="5400" cap="none" dirty="0">
                <a:solidFill>
                  <a:schemeClr val="accent6"/>
                </a:solidFill>
              </a:rPr>
              <a:t>Thank you! 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5C2548A-92D6-49B6-BFFA-BC69DFAFA8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15999" y="2697478"/>
            <a:ext cx="7130488" cy="2258007"/>
          </a:xfrm>
        </p:spPr>
        <p:txBody>
          <a:bodyPr>
            <a:normAutofit/>
          </a:bodyPr>
          <a:lstStyle/>
          <a:p>
            <a:r>
              <a:rPr lang="en-US" sz="2400" dirty="0"/>
              <a:t>For more information, please visit info.gccollab.ca</a:t>
            </a:r>
          </a:p>
          <a:p>
            <a:endParaRPr lang="en-US" dirty="0"/>
          </a:p>
          <a:p>
            <a:r>
              <a:rPr lang="en-US" sz="2000" dirty="0"/>
              <a:t>Sierra Duffey,</a:t>
            </a:r>
          </a:p>
          <a:p>
            <a:r>
              <a:rPr lang="en-US" sz="1400" dirty="0"/>
              <a:t>Web Content Specialist</a:t>
            </a:r>
          </a:p>
          <a:p>
            <a:r>
              <a:rPr lang="en-US" sz="1400" dirty="0">
                <a:hlinkClick r:id="rId3"/>
              </a:rPr>
              <a:t>sierra.duffey@tbs-sct.gc.ca</a:t>
            </a:r>
            <a:endParaRPr lang="en-US" sz="1400" dirty="0"/>
          </a:p>
          <a:p>
            <a:r>
              <a:rPr lang="en-US" sz="1400" dirty="0"/>
              <a:t>(123) 456 - 6789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110525F-9D8E-47A0-B9B7-C7289274AB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350" y="6305823"/>
            <a:ext cx="1483208" cy="387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3624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E79A9-EA0F-47B1-ABB2-FFCEAA910D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0443" y="755042"/>
            <a:ext cx="9241971" cy="1293028"/>
          </a:xfrm>
        </p:spPr>
        <p:txBody>
          <a:bodyPr>
            <a:normAutofit/>
          </a:bodyPr>
          <a:lstStyle/>
          <a:p>
            <a:pPr algn="l"/>
            <a:r>
              <a:rPr lang="en-US" sz="3600" cap="none" dirty="0">
                <a:solidFill>
                  <a:schemeClr val="accent6"/>
                </a:solidFill>
              </a:rPr>
              <a:t>Welcome to our presentation template!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142F27-AD0C-4782-AD57-E7D6152696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048070"/>
            <a:ext cx="10820400" cy="4315408"/>
          </a:xfrm>
        </p:spPr>
        <p:txBody>
          <a:bodyPr>
            <a:normAutofit fontScale="92500"/>
          </a:bodyPr>
          <a:lstStyle/>
          <a:p>
            <a:pPr>
              <a:lnSpc>
                <a:spcPct val="150000"/>
              </a:lnSpc>
            </a:pPr>
            <a:r>
              <a:rPr lang="en-US" dirty="0"/>
              <a:t>This is a visual, minimal and clean template based on the Aurora design system. </a:t>
            </a:r>
          </a:p>
          <a:p>
            <a:pPr>
              <a:lnSpc>
                <a:spcPct val="150000"/>
              </a:lnSpc>
            </a:pPr>
            <a:r>
              <a:rPr lang="en-US" dirty="0"/>
              <a:t>Take a look through the slides, and use the ones you need for your presentation. Always keep the title and the last slide! </a:t>
            </a:r>
          </a:p>
          <a:p>
            <a:pPr>
              <a:lnSpc>
                <a:spcPct val="150000"/>
              </a:lnSpc>
            </a:pPr>
            <a:r>
              <a:rPr lang="en-US" dirty="0"/>
              <a:t>Text in this template uses Rubik (Headings) and </a:t>
            </a:r>
            <a:r>
              <a:rPr lang="en-US" dirty="0" err="1"/>
              <a:t>Nunito</a:t>
            </a:r>
            <a:r>
              <a:rPr lang="en-US" dirty="0"/>
              <a:t> Sans (body). If you do not have these fonts, use Calibri. </a:t>
            </a:r>
          </a:p>
          <a:p>
            <a:pPr>
              <a:lnSpc>
                <a:spcPct val="150000"/>
              </a:lnSpc>
            </a:pPr>
            <a:r>
              <a:rPr lang="en-US" dirty="0"/>
              <a:t>Keep text black and use 1.5 spacing. </a:t>
            </a:r>
          </a:p>
          <a:p>
            <a:pPr>
              <a:lnSpc>
                <a:spcPct val="150000"/>
              </a:lnSpc>
            </a:pPr>
            <a:r>
              <a:rPr lang="en-US" dirty="0"/>
              <a:t>Please duplicate specific slides to add to the </a:t>
            </a:r>
            <a:r>
              <a:rPr lang="en-US" dirty="0" err="1"/>
              <a:t>Powerpoint</a:t>
            </a:r>
            <a:r>
              <a:rPr lang="en-US" dirty="0"/>
              <a:t>, this will keep the custom styling. </a:t>
            </a:r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541F98B-F5B1-4F14-9CCE-4190D9142724}"/>
              </a:ext>
            </a:extLst>
          </p:cNvPr>
          <p:cNvSpPr/>
          <p:nvPr/>
        </p:nvSpPr>
        <p:spPr>
          <a:xfrm>
            <a:off x="0" y="6205"/>
            <a:ext cx="12192000" cy="233265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7980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53F04F4-FB1D-4149-A8EB-AE2C1F8467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331534"/>
            <a:ext cx="12192000" cy="326813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3D6753-D2EF-4E8F-B83D-508F550207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258333"/>
            <a:ext cx="10820399" cy="2801935"/>
          </a:xfrm>
        </p:spPr>
        <p:txBody>
          <a:bodyPr/>
          <a:lstStyle/>
          <a:p>
            <a:r>
              <a:rPr lang="en-US" cap="none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Section header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8BB09E-154E-4EE6-9FCC-5D6BEB1754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15998" y="3219393"/>
            <a:ext cx="10490200" cy="955675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This is where you would introduce a new topic</a:t>
            </a:r>
          </a:p>
        </p:txBody>
      </p:sp>
    </p:spTree>
    <p:extLst>
      <p:ext uri="{BB962C8B-B14F-4D97-AF65-F5344CB8AC3E}">
        <p14:creationId xmlns:p14="http://schemas.microsoft.com/office/powerpoint/2010/main" val="42396768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29DD2B-154E-475A-8BB1-D2575D20D3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>
                <a:solidFill>
                  <a:schemeClr val="accent4"/>
                </a:solidFill>
              </a:rPr>
              <a:t>This is an image with a caption</a:t>
            </a:r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A1CAF24C-D5A0-4AD9-AC25-532C1D18D157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" b="9"/>
          <a:stretch>
            <a:fillRect/>
          </a:stretch>
        </p:blipFill>
        <p:spPr/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31F2FB-2558-4E98-BD79-B34839DC9DF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Context would go here.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529519F-EF9E-44DD-B2D3-EF3C75303CCD}"/>
              </a:ext>
            </a:extLst>
          </p:cNvPr>
          <p:cNvSpPr/>
          <p:nvPr/>
        </p:nvSpPr>
        <p:spPr>
          <a:xfrm>
            <a:off x="0" y="6205"/>
            <a:ext cx="12192000" cy="233265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04679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E79A9-EA0F-47B1-ABB2-FFCEAA910D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0443" y="678184"/>
            <a:ext cx="9241971" cy="1293028"/>
          </a:xfrm>
        </p:spPr>
        <p:txBody>
          <a:bodyPr>
            <a:normAutofit/>
          </a:bodyPr>
          <a:lstStyle/>
          <a:p>
            <a:pPr algn="l"/>
            <a:r>
              <a:rPr lang="en-US" sz="3600" cap="none" dirty="0">
                <a:solidFill>
                  <a:schemeClr val="accent6"/>
                </a:solidFill>
              </a:rPr>
              <a:t>Smart art slide (list)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5F191A59-48C0-4B99-9749-AB06E1CDA9D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51013673"/>
              </p:ext>
            </p:extLst>
          </p:nvPr>
        </p:nvGraphicFramePr>
        <p:xfrm>
          <a:off x="685800" y="2126036"/>
          <a:ext cx="10820400" cy="40243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C541F98B-F5B1-4F14-9CCE-4190D9142724}"/>
              </a:ext>
            </a:extLst>
          </p:cNvPr>
          <p:cNvSpPr/>
          <p:nvPr/>
        </p:nvSpPr>
        <p:spPr>
          <a:xfrm>
            <a:off x="0" y="6205"/>
            <a:ext cx="12192000" cy="233265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3060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E79A9-EA0F-47B1-ABB2-FFCEAA910D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0443" y="678184"/>
            <a:ext cx="9241971" cy="1293028"/>
          </a:xfrm>
        </p:spPr>
        <p:txBody>
          <a:bodyPr>
            <a:normAutofit/>
          </a:bodyPr>
          <a:lstStyle/>
          <a:p>
            <a:pPr algn="l"/>
            <a:r>
              <a:rPr lang="en-US" sz="3600" cap="none" dirty="0">
                <a:solidFill>
                  <a:schemeClr val="accent6"/>
                </a:solidFill>
              </a:rPr>
              <a:t>Timeline slide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541F98B-F5B1-4F14-9CCE-4190D9142724}"/>
              </a:ext>
            </a:extLst>
          </p:cNvPr>
          <p:cNvSpPr/>
          <p:nvPr/>
        </p:nvSpPr>
        <p:spPr>
          <a:xfrm>
            <a:off x="0" y="6205"/>
            <a:ext cx="12192000" cy="233265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9B27C6B3-FEEC-494A-BC01-FFC5EDC5810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17223332"/>
              </p:ext>
            </p:extLst>
          </p:nvPr>
        </p:nvGraphicFramePr>
        <p:xfrm>
          <a:off x="685800" y="2193925"/>
          <a:ext cx="10820400" cy="40243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081710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E79A9-EA0F-47B1-ABB2-FFCEAA910D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0443" y="678184"/>
            <a:ext cx="9241971" cy="1293028"/>
          </a:xfrm>
        </p:spPr>
        <p:txBody>
          <a:bodyPr>
            <a:normAutofit/>
          </a:bodyPr>
          <a:lstStyle/>
          <a:p>
            <a:pPr algn="l"/>
            <a:r>
              <a:rPr lang="en-US" sz="3600" cap="none" dirty="0">
                <a:solidFill>
                  <a:schemeClr val="accent6"/>
                </a:solidFill>
              </a:rPr>
              <a:t>Data slide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541F98B-F5B1-4F14-9CCE-4190D9142724}"/>
              </a:ext>
            </a:extLst>
          </p:cNvPr>
          <p:cNvSpPr/>
          <p:nvPr/>
        </p:nvSpPr>
        <p:spPr>
          <a:xfrm>
            <a:off x="0" y="6205"/>
            <a:ext cx="12192000" cy="233265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F49C194D-3360-415D-85E8-E9C53B58B0E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61661538"/>
              </p:ext>
            </p:extLst>
          </p:nvPr>
        </p:nvGraphicFramePr>
        <p:xfrm>
          <a:off x="685800" y="2044635"/>
          <a:ext cx="10820400" cy="40243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6402435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E79A9-EA0F-47B1-ABB2-FFCEAA910D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0443" y="678184"/>
            <a:ext cx="9241971" cy="1293028"/>
          </a:xfrm>
        </p:spPr>
        <p:txBody>
          <a:bodyPr>
            <a:normAutofit/>
          </a:bodyPr>
          <a:lstStyle/>
          <a:p>
            <a:pPr algn="l"/>
            <a:r>
              <a:rPr lang="en-US" sz="3600" cap="none" dirty="0">
                <a:solidFill>
                  <a:schemeClr val="accent6"/>
                </a:solidFill>
              </a:rPr>
              <a:t>Data slide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541F98B-F5B1-4F14-9CCE-4190D9142724}"/>
              </a:ext>
            </a:extLst>
          </p:cNvPr>
          <p:cNvSpPr/>
          <p:nvPr/>
        </p:nvSpPr>
        <p:spPr>
          <a:xfrm>
            <a:off x="0" y="6205"/>
            <a:ext cx="12192000" cy="233265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5F9ECD56-D0F2-484A-A2A8-0EFDB5CA5B5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94953741"/>
              </p:ext>
            </p:extLst>
          </p:nvPr>
        </p:nvGraphicFramePr>
        <p:xfrm>
          <a:off x="685800" y="2155503"/>
          <a:ext cx="10820400" cy="40243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4043470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0FDB4-760C-451C-ABAF-F154ACC7E8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983" y="4842589"/>
            <a:ext cx="10822034" cy="819355"/>
          </a:xfrm>
        </p:spPr>
        <p:txBody>
          <a:bodyPr/>
          <a:lstStyle/>
          <a:p>
            <a:r>
              <a:rPr lang="en-US" cap="none" dirty="0">
                <a:solidFill>
                  <a:schemeClr val="accent4"/>
                </a:solidFill>
              </a:rPr>
              <a:t>Visual slide</a:t>
            </a: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EC81B2EF-5C6E-4374-83D1-67B28C098D72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890" b="25890"/>
          <a:stretch>
            <a:fillRect/>
          </a:stretch>
        </p:blipFill>
        <p:spPr>
          <a:xfrm>
            <a:off x="13452" y="228765"/>
            <a:ext cx="12178548" cy="4595162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9CF500-AB5A-4781-ABA0-C9D0A2FA5D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5006" y="5661944"/>
            <a:ext cx="10820400" cy="701969"/>
          </a:xfrm>
        </p:spPr>
        <p:txBody>
          <a:bodyPr/>
          <a:lstStyle/>
          <a:p>
            <a:r>
              <a:rPr lang="en-US" dirty="0"/>
              <a:t>Context or caption would go here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9DAB6F1-7F35-449C-B661-DAE261BADA30}"/>
              </a:ext>
            </a:extLst>
          </p:cNvPr>
          <p:cNvSpPr/>
          <p:nvPr/>
        </p:nvSpPr>
        <p:spPr>
          <a:xfrm>
            <a:off x="0" y="6205"/>
            <a:ext cx="12192000" cy="233265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00073"/>
      </p:ext>
    </p:extLst>
  </p:cSld>
  <p:clrMapOvr>
    <a:masterClrMapping/>
  </p:clrMapOvr>
</p:sld>
</file>

<file path=ppt/theme/theme1.xml><?xml version="1.0" encoding="utf-8"?>
<a:theme xmlns:a="http://schemas.openxmlformats.org/drawingml/2006/main" name="Aurora">
  <a:themeElements>
    <a:clrScheme name="Aurora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000A3D"/>
      </a:accent1>
      <a:accent2>
        <a:srgbClr val="467B8D"/>
      </a:accent2>
      <a:accent3>
        <a:srgbClr val="5DC1BE"/>
      </a:accent3>
      <a:accent4>
        <a:srgbClr val="55C0A3"/>
      </a:accent4>
      <a:accent5>
        <a:srgbClr val="ADE18D"/>
      </a:accent5>
      <a:accent6>
        <a:srgbClr val="127CA4"/>
      </a:accent6>
      <a:hlink>
        <a:srgbClr val="5DC1BE"/>
      </a:hlink>
      <a:folHlink>
        <a:srgbClr val="8D65EA"/>
      </a:folHlink>
    </a:clrScheme>
    <a:fontScheme name="Aurora">
      <a:majorFont>
        <a:latin typeface="Rubik"/>
        <a:ea typeface=""/>
        <a:cs typeface=""/>
      </a:majorFont>
      <a:minorFont>
        <a:latin typeface="Nunito Sans"/>
        <a:ea typeface=""/>
        <a:cs typeface="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urora" id="{C84CBFA0-87F8-4A54-AA00-B9097929E1B4}" vid="{0FA2CF85-05E2-4FB0-BC1F-6B61AB495DC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Aurora</Template>
  <TotalTime>149</TotalTime>
  <Words>305</Words>
  <Application>Microsoft Office PowerPoint</Application>
  <PresentationFormat>Widescreen</PresentationFormat>
  <Paragraphs>63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Adobe Caslon Pro</vt:lpstr>
      <vt:lpstr>Arial</vt:lpstr>
      <vt:lpstr>Calibri</vt:lpstr>
      <vt:lpstr>Nunito Sans</vt:lpstr>
      <vt:lpstr>Rubik</vt:lpstr>
      <vt:lpstr>Aurora</vt:lpstr>
      <vt:lpstr>Presentation template</vt:lpstr>
      <vt:lpstr>Welcome to our presentation template! </vt:lpstr>
      <vt:lpstr>Section header</vt:lpstr>
      <vt:lpstr>This is an image with a caption</vt:lpstr>
      <vt:lpstr>Smart art slide (list)</vt:lpstr>
      <vt:lpstr>Timeline slide</vt:lpstr>
      <vt:lpstr>Data slide</vt:lpstr>
      <vt:lpstr>Data slide</vt:lpstr>
      <vt:lpstr>Visual slide</vt:lpstr>
      <vt:lpstr>Comparison slide</vt:lpstr>
      <vt:lpstr>This is where you would put a quote or key message. </vt:lpstr>
      <vt:lpstr>Mock-up slide</vt:lpstr>
      <vt:lpstr>Section title</vt:lpstr>
      <vt:lpstr>Optional presentation elements</vt:lpstr>
      <vt:lpstr>Thank you!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Sierra Duffey</dc:creator>
  <cp:lastModifiedBy>Sierra Duffey</cp:lastModifiedBy>
  <cp:revision>34</cp:revision>
  <dcterms:created xsi:type="dcterms:W3CDTF">2018-09-24T14:15:05Z</dcterms:created>
  <dcterms:modified xsi:type="dcterms:W3CDTF">2018-09-24T16:55:46Z</dcterms:modified>
</cp:coreProperties>
</file>